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648" r:id="rId1"/>
  </p:sldMasterIdLst>
  <p:notesMasterIdLst>
    <p:notesMasterId r:id="rId12"/>
  </p:notesMasterIdLst>
  <p:handoutMasterIdLst>
    <p:handoutMasterId r:id="rId13"/>
  </p:handoutMasterIdLst>
  <p:sldIdLst>
    <p:sldId id="256" r:id="rId2"/>
    <p:sldId id="258" r:id="rId3"/>
    <p:sldId id="270" r:id="rId4"/>
    <p:sldId id="271" r:id="rId5"/>
    <p:sldId id="272" r:id="rId6"/>
    <p:sldId id="273" r:id="rId7"/>
    <p:sldId id="274" r:id="rId8"/>
    <p:sldId id="275" r:id="rId9"/>
    <p:sldId id="269" r:id="rId10"/>
    <p:sldId id="267" r:id="rId11"/>
  </p:sldIdLst>
  <p:sldSz cx="9144000" cy="6858000" type="screen4x3"/>
  <p:notesSz cx="6858000" cy="9296400"/>
  <p:defaultTextStyle>
    <a:defPPr>
      <a:defRPr lang="en-US"/>
    </a:defPPr>
    <a:lvl1pPr algn="l" rtl="0" fontAlgn="base">
      <a:spcBef>
        <a:spcPct val="0"/>
      </a:spcBef>
      <a:spcAft>
        <a:spcPct val="0"/>
      </a:spcAft>
      <a:defRPr b="1" kern="1200">
        <a:solidFill>
          <a:schemeClr val="tx1"/>
        </a:solidFill>
        <a:latin typeface="Verdana" panose="020B0604030504040204" pitchFamily="34" charset="0"/>
        <a:ea typeface="+mn-ea"/>
        <a:cs typeface="Arial" panose="020B0604020202020204" pitchFamily="34" charset="0"/>
      </a:defRPr>
    </a:lvl1pPr>
    <a:lvl2pPr marL="457200" algn="l" rtl="0" fontAlgn="base">
      <a:spcBef>
        <a:spcPct val="0"/>
      </a:spcBef>
      <a:spcAft>
        <a:spcPct val="0"/>
      </a:spcAft>
      <a:defRPr b="1" kern="1200">
        <a:solidFill>
          <a:schemeClr val="tx1"/>
        </a:solidFill>
        <a:latin typeface="Verdana" panose="020B0604030504040204" pitchFamily="34" charset="0"/>
        <a:ea typeface="+mn-ea"/>
        <a:cs typeface="Arial" panose="020B0604020202020204" pitchFamily="34" charset="0"/>
      </a:defRPr>
    </a:lvl2pPr>
    <a:lvl3pPr marL="914400" algn="l" rtl="0" fontAlgn="base">
      <a:spcBef>
        <a:spcPct val="0"/>
      </a:spcBef>
      <a:spcAft>
        <a:spcPct val="0"/>
      </a:spcAft>
      <a:defRPr b="1" kern="1200">
        <a:solidFill>
          <a:schemeClr val="tx1"/>
        </a:solidFill>
        <a:latin typeface="Verdana" panose="020B0604030504040204" pitchFamily="34" charset="0"/>
        <a:ea typeface="+mn-ea"/>
        <a:cs typeface="Arial" panose="020B0604020202020204" pitchFamily="34" charset="0"/>
      </a:defRPr>
    </a:lvl3pPr>
    <a:lvl4pPr marL="1371600" algn="l" rtl="0" fontAlgn="base">
      <a:spcBef>
        <a:spcPct val="0"/>
      </a:spcBef>
      <a:spcAft>
        <a:spcPct val="0"/>
      </a:spcAft>
      <a:defRPr b="1" kern="1200">
        <a:solidFill>
          <a:schemeClr val="tx1"/>
        </a:solidFill>
        <a:latin typeface="Verdana" panose="020B0604030504040204" pitchFamily="34" charset="0"/>
        <a:ea typeface="+mn-ea"/>
        <a:cs typeface="Arial" panose="020B0604020202020204" pitchFamily="34" charset="0"/>
      </a:defRPr>
    </a:lvl4pPr>
    <a:lvl5pPr marL="1828800" algn="l" rtl="0" fontAlgn="base">
      <a:spcBef>
        <a:spcPct val="0"/>
      </a:spcBef>
      <a:spcAft>
        <a:spcPct val="0"/>
      </a:spcAft>
      <a:defRPr b="1" kern="1200">
        <a:solidFill>
          <a:schemeClr val="tx1"/>
        </a:solidFill>
        <a:latin typeface="Verdana" panose="020B060403050404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Verdana" panose="020B060403050404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Verdana" panose="020B060403050404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Verdana" panose="020B060403050404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Verdana" panose="020B060403050404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928">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ecbesa" initials="e"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000000"/>
    <a:srgbClr val="3399FF"/>
    <a:srgbClr val="99CCFF"/>
    <a:srgbClr val="FF00FF"/>
    <a:srgbClr val="0BA5A1"/>
    <a:srgbClr val="9966FF"/>
    <a:srgbClr val="A679FF"/>
    <a:srgbClr val="9999FF"/>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352" autoAdjust="0"/>
    <p:restoredTop sz="95015" autoAdjust="0"/>
  </p:normalViewPr>
  <p:slideViewPr>
    <p:cSldViewPr showGuides="1">
      <p:cViewPr varScale="1">
        <p:scale>
          <a:sx n="105" d="100"/>
          <a:sy n="105" d="100"/>
        </p:scale>
        <p:origin x="2268" y="108"/>
      </p:cViewPr>
      <p:guideLst>
        <p:guide orient="horz" pos="2160"/>
        <p:guide pos="2880"/>
      </p:guideLst>
    </p:cSldViewPr>
  </p:slideViewPr>
  <p:outlineViewPr>
    <p:cViewPr>
      <p:scale>
        <a:sx n="33" d="100"/>
        <a:sy n="33" d="100"/>
      </p:scale>
      <p:origin x="0" y="-864"/>
    </p:cViewPr>
    <p:sldLst>
      <p:sld r:id="rId1" collapse="1"/>
    </p:sldLst>
  </p:outlineViewPr>
  <p:notesTextViewPr>
    <p:cViewPr>
      <p:scale>
        <a:sx n="75" d="100"/>
        <a:sy n="75" d="100"/>
      </p:scale>
      <p:origin x="0" y="0"/>
    </p:cViewPr>
  </p:notesTextViewPr>
  <p:sorterViewPr>
    <p:cViewPr>
      <p:scale>
        <a:sx n="66" d="100"/>
        <a:sy n="66" d="100"/>
      </p:scale>
      <p:origin x="0" y="0"/>
    </p:cViewPr>
  </p:sorterViewPr>
  <p:notesViewPr>
    <p:cSldViewPr>
      <p:cViewPr varScale="1">
        <p:scale>
          <a:sx n="56" d="100"/>
          <a:sy n="56" d="100"/>
        </p:scale>
        <p:origin x="-1860" y="-96"/>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cs typeface="+mn-cs"/>
              </a:defRPr>
            </a:lvl1pPr>
          </a:lstStyle>
          <a:p>
            <a:pPr>
              <a:defRPr/>
            </a:pPr>
            <a:endParaRPr lang="en-US"/>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a:defRPr sz="1200">
                <a:cs typeface="+mn-cs"/>
              </a:defRPr>
            </a:lvl1pPr>
          </a:lstStyle>
          <a:p>
            <a:pPr>
              <a:defRPr/>
            </a:pPr>
            <a:fld id="{E4139BA9-B181-4704-93AA-B78C642A2194}" type="datetime1">
              <a:rPr lang="en-US" smtClean="0"/>
              <a:t>6/21/2024</a:t>
            </a:fld>
            <a:endParaRPr lang="en-US"/>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a:defRPr sz="1200">
                <a:cs typeface="+mn-cs"/>
              </a:defRPr>
            </a:lvl1pPr>
          </a:lstStyle>
          <a:p>
            <a:pPr>
              <a:defRPr/>
            </a:pPr>
            <a:endParaRPr lang="en-US"/>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a:defRPr sz="1200">
                <a:cs typeface="+mn-cs"/>
              </a:defRPr>
            </a:lvl1pPr>
          </a:lstStyle>
          <a:p>
            <a:pPr>
              <a:defRPr/>
            </a:pPr>
            <a:fld id="{E82067A7-CFC9-45B1-85E9-B71F35217448}" type="slidenum">
              <a:rPr lang="en-US"/>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cs typeface="+mn-cs"/>
              </a:defRPr>
            </a:lvl1pPr>
          </a:lstStyle>
          <a:p>
            <a:pPr>
              <a:defRPr/>
            </a:pPr>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cs typeface="+mn-cs"/>
              </a:defRPr>
            </a:lvl1pPr>
          </a:lstStyle>
          <a:p>
            <a:pPr>
              <a:defRPr/>
            </a:pPr>
            <a:fld id="{78ECEF98-EB2D-4C67-9BD6-1F1C02437203}" type="datetime1">
              <a:rPr lang="en-US" smtClean="0"/>
              <a:t>6/21/2024</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cs typeface="+mn-cs"/>
              </a:defRPr>
            </a:lvl1pPr>
          </a:lstStyle>
          <a:p>
            <a:pPr>
              <a:defRPr/>
            </a:pPr>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cs typeface="+mn-cs"/>
              </a:defRPr>
            </a:lvl1pPr>
          </a:lstStyle>
          <a:p>
            <a:pPr>
              <a:defRPr/>
            </a:pPr>
            <a:fld id="{11AF3997-07EA-4E33-B9ED-71A4D5227E02}" type="slidenum">
              <a:rPr lang="en-US"/>
              <a:t>‹#›</a:t>
            </a:fld>
            <a:endParaRPr lang="en-US"/>
          </a:p>
        </p:txBody>
      </p:sp>
    </p:spTree>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ln>
        </p:spPr>
      </p:sp>
      <p:sp>
        <p:nvSpPr>
          <p:cNvPr id="21507" name="Notes Placeholder 2"/>
          <p:cNvSpPr>
            <a:spLocks noGrp="1"/>
          </p:cNvSpPr>
          <p:nvPr>
            <p:ph type="body" idx="1"/>
          </p:nvPr>
        </p:nvSpPr>
        <p:spPr bwMode="auto">
          <a:noFill/>
        </p:spPr>
        <p:txBody>
          <a:bodyPr wrap="square" numCol="1" anchor="t" anchorCtr="0" compatLnSpc="1"/>
          <a:lstStyle/>
          <a:p>
            <a:pPr eaLnBrk="1" hangingPunct="1">
              <a:spcBef>
                <a:spcPct val="0"/>
              </a:spcBef>
            </a:pPr>
            <a:endParaRPr lang="en-US"/>
          </a:p>
        </p:txBody>
      </p:sp>
      <p:sp>
        <p:nvSpPr>
          <p:cNvPr id="21508" name="Slide Number Placeholder 3"/>
          <p:cNvSpPr>
            <a:spLocks noGrp="1"/>
          </p:cNvSpPr>
          <p:nvPr>
            <p:ph type="sldNum" sz="quarter" idx="5"/>
          </p:nvPr>
        </p:nvSpPr>
        <p:spPr bwMode="auto">
          <a:noFill/>
          <a:ln>
            <a:miter lim="800000"/>
          </a:ln>
        </p:spPr>
        <p:txBody>
          <a:bodyPr wrap="square" numCol="1" anchorCtr="0" compatLnSpc="1"/>
          <a:lstStyle/>
          <a:p>
            <a:fld id="{6C59B998-12FB-4712-8D2F-B8A6204F0D20}" type="slidenum">
              <a:rPr lang="en-US" smtClean="0"/>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12006D6-8B7F-4234-8AB5-45B5C258DA6E}" type="datetimeFigureOut">
              <a:rPr lang="en-PH" smtClean="0">
                <a:solidFill>
                  <a:prstClr val="black">
                    <a:tint val="75000"/>
                  </a:prstClr>
                </a:solidFill>
              </a:rPr>
              <a:t>21/06/2024</a:t>
            </a:fld>
            <a:endParaRPr lang="en-PH">
              <a:solidFill>
                <a:prstClr val="black">
                  <a:tint val="75000"/>
                </a:prstClr>
              </a:solidFill>
            </a:endParaRPr>
          </a:p>
        </p:txBody>
      </p:sp>
      <p:sp>
        <p:nvSpPr>
          <p:cNvPr id="5" name="Footer Placeholder 4"/>
          <p:cNvSpPr>
            <a:spLocks noGrp="1"/>
          </p:cNvSpPr>
          <p:nvPr>
            <p:ph type="ftr" sz="quarter" idx="11"/>
          </p:nvPr>
        </p:nvSpPr>
        <p:spPr/>
        <p:txBody>
          <a:bodyPr/>
          <a:lstStyle/>
          <a:p>
            <a:endParaRPr lang="en-PH">
              <a:solidFill>
                <a:prstClr val="black">
                  <a:tint val="75000"/>
                </a:prstClr>
              </a:solidFill>
            </a:endParaRPr>
          </a:p>
        </p:txBody>
      </p:sp>
      <p:sp>
        <p:nvSpPr>
          <p:cNvPr id="6" name="Slide Number Placeholder 5"/>
          <p:cNvSpPr>
            <a:spLocks noGrp="1"/>
          </p:cNvSpPr>
          <p:nvPr>
            <p:ph type="sldNum" sz="quarter" idx="12"/>
          </p:nvPr>
        </p:nvSpPr>
        <p:spPr/>
        <p:txBody>
          <a:bodyPr/>
          <a:lstStyle/>
          <a:p>
            <a:fld id="{CBA585F0-62EA-4B3E-A187-0F6E806E4B32}" type="slidenum">
              <a:rPr lang="en-PH" smtClean="0">
                <a:solidFill>
                  <a:prstClr val="black">
                    <a:tint val="75000"/>
                  </a:prstClr>
                </a:solidFill>
              </a:rPr>
              <a:t>‹#›</a:t>
            </a:fld>
            <a:endParaRPr lang="en-PH">
              <a:solidFill>
                <a:prstClr val="black">
                  <a:tint val="75000"/>
                </a:prst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E2878291-3D3C-40FB-B1E9-2A78A2EF3B79}" type="slidenum">
              <a:rPr lang="en-US" smtClean="0"/>
              <a:t>‹#›</a:t>
            </a:fld>
            <a:endParaRPr lang="en-US"/>
          </a:p>
        </p:txBody>
      </p:sp>
    </p:spTree>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E2878291-3D3C-40FB-B1E9-2A78A2EF3B79}" type="slidenum">
              <a:rPr lang="en-US" smtClean="0"/>
              <a:t>‹#›</a:t>
            </a:fld>
            <a:endParaRPr lang="en-US"/>
          </a:p>
        </p:txBody>
      </p:sp>
    </p:spTree>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E2878291-3D3C-40FB-B1E9-2A78A2EF3B79}" type="slidenum">
              <a:rPr lang="en-US" smtClean="0"/>
              <a:t>‹#›</a:t>
            </a:fld>
            <a:endParaRPr lang="en-US"/>
          </a:p>
        </p:txBody>
      </p:sp>
    </p:spTree>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12006D6-8B7F-4234-8AB5-45B5C258DA6E}" type="datetimeFigureOut">
              <a:rPr lang="en-PH" smtClean="0">
                <a:solidFill>
                  <a:prstClr val="black">
                    <a:tint val="75000"/>
                  </a:prstClr>
                </a:solidFill>
              </a:rPr>
              <a:t>21/06/2024</a:t>
            </a:fld>
            <a:endParaRPr lang="en-PH">
              <a:solidFill>
                <a:prstClr val="black">
                  <a:tint val="75000"/>
                </a:prstClr>
              </a:solidFill>
            </a:endParaRPr>
          </a:p>
        </p:txBody>
      </p:sp>
      <p:sp>
        <p:nvSpPr>
          <p:cNvPr id="5" name="Footer Placeholder 4"/>
          <p:cNvSpPr>
            <a:spLocks noGrp="1"/>
          </p:cNvSpPr>
          <p:nvPr>
            <p:ph type="ftr" sz="quarter" idx="11"/>
          </p:nvPr>
        </p:nvSpPr>
        <p:spPr/>
        <p:txBody>
          <a:bodyPr/>
          <a:lstStyle/>
          <a:p>
            <a:endParaRPr lang="en-PH">
              <a:solidFill>
                <a:prstClr val="black">
                  <a:tint val="75000"/>
                </a:prstClr>
              </a:solidFill>
            </a:endParaRPr>
          </a:p>
        </p:txBody>
      </p:sp>
      <p:sp>
        <p:nvSpPr>
          <p:cNvPr id="6" name="Slide Number Placeholder 5"/>
          <p:cNvSpPr>
            <a:spLocks noGrp="1"/>
          </p:cNvSpPr>
          <p:nvPr>
            <p:ph type="sldNum" sz="quarter" idx="12"/>
          </p:nvPr>
        </p:nvSpPr>
        <p:spPr/>
        <p:txBody>
          <a:bodyPr/>
          <a:lstStyle/>
          <a:p>
            <a:fld id="{CBA585F0-62EA-4B3E-A187-0F6E806E4B32}" type="slidenum">
              <a:rPr lang="en-PH" smtClean="0">
                <a:solidFill>
                  <a:prstClr val="black">
                    <a:tint val="75000"/>
                  </a:prstClr>
                </a:solidFill>
              </a:rPr>
              <a:t>‹#›</a:t>
            </a:fld>
            <a:endParaRPr lang="en-PH">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E2878291-3D3C-40FB-B1E9-2A78A2EF3B79}" type="slidenum">
              <a:rPr lang="en-US" smtClean="0"/>
              <a:t>‹#›</a:t>
            </a:fld>
            <a:endParaRPr lang="en-US"/>
          </a:p>
        </p:txBody>
      </p:sp>
    </p:spTree>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E2878291-3D3C-40FB-B1E9-2A78A2EF3B79}" type="slidenum">
              <a:rPr lang="en-US" smtClean="0"/>
              <a:t>‹#›</a:t>
            </a:fld>
            <a:endParaRPr lang="en-US"/>
          </a:p>
        </p:txBody>
      </p:sp>
    </p:spTree>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12006D6-8B7F-4234-8AB5-45B5C258DA6E}" type="datetimeFigureOut">
              <a:rPr lang="en-PH" smtClean="0">
                <a:solidFill>
                  <a:prstClr val="black">
                    <a:tint val="75000"/>
                  </a:prstClr>
                </a:solidFill>
              </a:rPr>
              <a:t>21/06/2024</a:t>
            </a:fld>
            <a:endParaRPr lang="en-PH">
              <a:solidFill>
                <a:prstClr val="black">
                  <a:tint val="75000"/>
                </a:prstClr>
              </a:solidFill>
            </a:endParaRPr>
          </a:p>
        </p:txBody>
      </p:sp>
      <p:sp>
        <p:nvSpPr>
          <p:cNvPr id="4" name="Footer Placeholder 3"/>
          <p:cNvSpPr>
            <a:spLocks noGrp="1"/>
          </p:cNvSpPr>
          <p:nvPr>
            <p:ph type="ftr" sz="quarter" idx="11"/>
          </p:nvPr>
        </p:nvSpPr>
        <p:spPr/>
        <p:txBody>
          <a:bodyPr/>
          <a:lstStyle/>
          <a:p>
            <a:endParaRPr lang="en-PH">
              <a:solidFill>
                <a:prstClr val="black">
                  <a:tint val="75000"/>
                </a:prstClr>
              </a:solidFill>
            </a:endParaRPr>
          </a:p>
        </p:txBody>
      </p:sp>
      <p:sp>
        <p:nvSpPr>
          <p:cNvPr id="5" name="Slide Number Placeholder 4"/>
          <p:cNvSpPr>
            <a:spLocks noGrp="1"/>
          </p:cNvSpPr>
          <p:nvPr>
            <p:ph type="sldNum" sz="quarter" idx="12"/>
          </p:nvPr>
        </p:nvSpPr>
        <p:spPr/>
        <p:txBody>
          <a:bodyPr/>
          <a:lstStyle/>
          <a:p>
            <a:fld id="{CBA585F0-62EA-4B3E-A187-0F6E806E4B32}" type="slidenum">
              <a:rPr lang="en-PH" smtClean="0">
                <a:solidFill>
                  <a:prstClr val="black">
                    <a:tint val="75000"/>
                  </a:prstClr>
                </a:solidFill>
              </a:rPr>
              <a:t>‹#›</a:t>
            </a:fld>
            <a:endParaRPr lang="en-PH">
              <a:solidFill>
                <a:prstClr val="black">
                  <a:tint val="75000"/>
                </a:prst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2006D6-8B7F-4234-8AB5-45B5C258DA6E}" type="datetimeFigureOut">
              <a:rPr lang="en-PH" smtClean="0">
                <a:solidFill>
                  <a:prstClr val="black">
                    <a:tint val="75000"/>
                  </a:prstClr>
                </a:solidFill>
              </a:rPr>
              <a:t>21/06/2024</a:t>
            </a:fld>
            <a:endParaRPr lang="en-PH">
              <a:solidFill>
                <a:prstClr val="black">
                  <a:tint val="75000"/>
                </a:prstClr>
              </a:solidFill>
            </a:endParaRPr>
          </a:p>
        </p:txBody>
      </p:sp>
      <p:sp>
        <p:nvSpPr>
          <p:cNvPr id="3" name="Footer Placeholder 2"/>
          <p:cNvSpPr>
            <a:spLocks noGrp="1"/>
          </p:cNvSpPr>
          <p:nvPr>
            <p:ph type="ftr" sz="quarter" idx="11"/>
          </p:nvPr>
        </p:nvSpPr>
        <p:spPr/>
        <p:txBody>
          <a:bodyPr/>
          <a:lstStyle/>
          <a:p>
            <a:endParaRPr lang="en-PH">
              <a:solidFill>
                <a:prstClr val="black">
                  <a:tint val="75000"/>
                </a:prstClr>
              </a:solidFill>
            </a:endParaRPr>
          </a:p>
        </p:txBody>
      </p:sp>
      <p:sp>
        <p:nvSpPr>
          <p:cNvPr id="4" name="Slide Number Placeholder 3"/>
          <p:cNvSpPr>
            <a:spLocks noGrp="1"/>
          </p:cNvSpPr>
          <p:nvPr>
            <p:ph type="sldNum" sz="quarter" idx="12"/>
          </p:nvPr>
        </p:nvSpPr>
        <p:spPr/>
        <p:txBody>
          <a:bodyPr/>
          <a:lstStyle/>
          <a:p>
            <a:fld id="{CBA585F0-62EA-4B3E-A187-0F6E806E4B32}" type="slidenum">
              <a:rPr lang="en-PH" smtClean="0">
                <a:solidFill>
                  <a:prstClr val="black">
                    <a:tint val="75000"/>
                  </a:prstClr>
                </a:solidFill>
              </a:rPr>
              <a:t>‹#›</a:t>
            </a:fld>
            <a:endParaRPr lang="en-PH">
              <a:solidFill>
                <a:prstClr val="black">
                  <a:tint val="75000"/>
                </a:prst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E2878291-3D3C-40FB-B1E9-2A78A2EF3B79}" type="slidenum">
              <a:rPr lang="en-US" smtClean="0"/>
              <a:t>‹#›</a:t>
            </a:fld>
            <a:endParaRPr lang="en-US"/>
          </a:p>
        </p:txBody>
      </p:sp>
    </p:spTree>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12006D6-8B7F-4234-8AB5-45B5C258DA6E}" type="datetimeFigureOut">
              <a:rPr lang="en-PH" smtClean="0">
                <a:solidFill>
                  <a:prstClr val="black">
                    <a:tint val="75000"/>
                  </a:prstClr>
                </a:solidFill>
              </a:rPr>
              <a:t>21/06/2024</a:t>
            </a:fld>
            <a:endParaRPr lang="en-PH">
              <a:solidFill>
                <a:prstClr val="black">
                  <a:tint val="75000"/>
                </a:prstClr>
              </a:solidFill>
            </a:endParaRPr>
          </a:p>
        </p:txBody>
      </p:sp>
      <p:sp>
        <p:nvSpPr>
          <p:cNvPr id="6" name="Footer Placeholder 5"/>
          <p:cNvSpPr>
            <a:spLocks noGrp="1"/>
          </p:cNvSpPr>
          <p:nvPr>
            <p:ph type="ftr" sz="quarter" idx="11"/>
          </p:nvPr>
        </p:nvSpPr>
        <p:spPr/>
        <p:txBody>
          <a:bodyPr/>
          <a:lstStyle/>
          <a:p>
            <a:endParaRPr lang="en-PH">
              <a:solidFill>
                <a:prstClr val="black">
                  <a:tint val="75000"/>
                </a:prstClr>
              </a:solidFill>
            </a:endParaRPr>
          </a:p>
        </p:txBody>
      </p:sp>
      <p:sp>
        <p:nvSpPr>
          <p:cNvPr id="7" name="Slide Number Placeholder 6"/>
          <p:cNvSpPr>
            <a:spLocks noGrp="1"/>
          </p:cNvSpPr>
          <p:nvPr>
            <p:ph type="sldNum" sz="quarter" idx="12"/>
          </p:nvPr>
        </p:nvSpPr>
        <p:spPr/>
        <p:txBody>
          <a:bodyPr/>
          <a:lstStyle/>
          <a:p>
            <a:fld id="{CBA585F0-62EA-4B3E-A187-0F6E806E4B32}" type="slidenum">
              <a:rPr lang="en-PH" smtClean="0">
                <a:solidFill>
                  <a:prstClr val="black">
                    <a:tint val="75000"/>
                  </a:prstClr>
                </a:solidFill>
              </a:rPr>
              <a:t>‹#›</a:t>
            </a:fld>
            <a:endParaRPr lang="en-PH">
              <a:solidFill>
                <a:prstClr val="black">
                  <a:tint val="75000"/>
                </a:prst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E2878291-3D3C-40FB-B1E9-2A78A2EF3B79}"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useBgFill="1">
        <p:nvSpPr>
          <p:cNvPr id="200" name="Rectangle 199"/>
          <p:cNvSpPr>
            <a:spLocks noGrp="1" noRot="1" noChangeAspect="1" noMove="1" noResize="1" noEditPoints="1" noAdjustHandles="1" noChangeArrowheads="1" noChangeShapeType="1" noTextEdit="1"/>
          </p:cNvSpPr>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4" name="Group 203"/>
          <p:cNvGrpSpPr>
            <a:grpSpLocks noGrp="1" noUngrp="1" noRot="1" noChangeAspect="1" noMove="1" noResize="1"/>
          </p:cNvGrpSpPr>
          <p:nvPr/>
        </p:nvGrpSpPr>
        <p:grpSpPr>
          <a:xfrm>
            <a:off x="4577275" y="681628"/>
            <a:ext cx="1171701" cy="1172973"/>
            <a:chOff x="7493121" y="1000124"/>
            <a:chExt cx="1562267" cy="1172973"/>
          </a:xfrm>
        </p:grpSpPr>
        <p:sp>
          <p:nvSpPr>
            <p:cNvPr id="205" name="Freeform 5"/>
            <p:cNvSpPr/>
            <p:nvPr/>
          </p:nvSpPr>
          <p:spPr bwMode="auto">
            <a:xfrm>
              <a:off x="7493121" y="1348782"/>
              <a:ext cx="935037" cy="824315"/>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tx1"/>
              </a:solidFill>
            </a:ln>
          </p:spPr>
          <p:txBody>
            <a:bodyPr vert="horz" wrap="square" lIns="91440" tIns="45720" rIns="91440" bIns="45720" numCol="1" anchor="t" anchorCtr="0" compatLnSpc="1"/>
            <a:lstStyle/>
            <a:p>
              <a:endParaRPr lang="en-US"/>
            </a:p>
          </p:txBody>
        </p:sp>
        <p:sp>
          <p:nvSpPr>
            <p:cNvPr id="206" name="Freeform 5"/>
            <p:cNvSpPr/>
            <p:nvPr/>
          </p:nvSpPr>
          <p:spPr bwMode="auto">
            <a:xfrm>
              <a:off x="8293221" y="1000124"/>
              <a:ext cx="762167" cy="671915"/>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tx1"/>
              </a:solidFill>
            </a:ln>
          </p:spPr>
          <p:txBody>
            <a:bodyPr vert="horz" wrap="square" lIns="91440" tIns="45720" rIns="91440" bIns="45720" numCol="1" anchor="t" anchorCtr="0" compatLnSpc="1"/>
            <a:lstStyle/>
            <a:p>
              <a:endParaRPr lang="en-US"/>
            </a:p>
          </p:txBody>
        </p:sp>
      </p:grpSp>
      <p:sp>
        <p:nvSpPr>
          <p:cNvPr id="3075" name="Rectangle 3"/>
          <p:cNvSpPr>
            <a:spLocks noGrp="1" noChangeArrowheads="1"/>
          </p:cNvSpPr>
          <p:nvPr>
            <p:ph type="subTitle" idx="1"/>
          </p:nvPr>
        </p:nvSpPr>
        <p:spPr>
          <a:xfrm>
            <a:off x="4885605" y="1854601"/>
            <a:ext cx="3582533" cy="3148798"/>
          </a:xfrm>
        </p:spPr>
        <p:txBody>
          <a:bodyPr vert="horz" lIns="91440" tIns="45720" rIns="91440" bIns="45720" rtlCol="0" anchor="ctr">
            <a:normAutofit/>
          </a:bodyPr>
          <a:lstStyle/>
          <a:p>
            <a:pPr indent="-228600">
              <a:buFont typeface="Arial" panose="020B0604020202020204" pitchFamily="34" charset="0"/>
              <a:buChar char="•"/>
            </a:pPr>
            <a:endParaRPr lang="en-US" sz="3600" b="1" dirty="0"/>
          </a:p>
          <a:p>
            <a:r>
              <a:rPr lang="en-US" sz="3600" b="1" dirty="0"/>
              <a:t>BBOX INBOUND </a:t>
            </a:r>
          </a:p>
          <a:p>
            <a:r>
              <a:rPr lang="en-US" sz="3600" b="1" dirty="0"/>
              <a:t>PROCEDURAL </a:t>
            </a:r>
          </a:p>
          <a:p>
            <a:r>
              <a:rPr lang="en-US" sz="3600" b="1" dirty="0"/>
              <a:t>FLOW</a:t>
            </a:r>
          </a:p>
          <a:p>
            <a:pPr indent="-228600">
              <a:buFont typeface="Arial" panose="020B0604020202020204" pitchFamily="34" charset="0"/>
              <a:buChar char="•"/>
            </a:pPr>
            <a:endParaRPr lang="en-US" sz="3600" b="1" dirty="0"/>
          </a:p>
        </p:txBody>
      </p:sp>
      <p:sp>
        <p:nvSpPr>
          <p:cNvPr id="4" name="Slide Number Placeholder 4"/>
          <p:cNvSpPr txBox="1">
            <a:spLocks noGrp="1"/>
          </p:cNvSpPr>
          <p:nvPr/>
        </p:nvSpPr>
        <p:spPr bwMode="auto">
          <a:xfrm>
            <a:off x="6553200" y="6381750"/>
            <a:ext cx="2133600" cy="476250"/>
          </a:xfrm>
          <a:prstGeom prst="rect">
            <a:avLst/>
          </a:prstGeom>
          <a:noFill/>
          <a:ln>
            <a:miter lim="800000"/>
          </a:ln>
        </p:spPr>
        <p:txBody>
          <a:bodyPr/>
          <a:lstStyle/>
          <a:p>
            <a:pPr algn="r">
              <a:spcAft>
                <a:spcPts val="600"/>
              </a:spcAft>
              <a:defRPr/>
            </a:pPr>
            <a:fld id="{02183268-6835-4CC6-837D-839D314EC725}" type="slidenum">
              <a:rPr lang="en-US" sz="1400" b="0" smtClean="0">
                <a:solidFill>
                  <a:schemeClr val="bg1"/>
                </a:solidFill>
                <a:latin typeface="+mn-lt"/>
                <a:cs typeface="+mn-cs"/>
              </a:rPr>
              <a:t>1</a:t>
            </a:fld>
            <a:endParaRPr lang="en-US" sz="1400" b="0">
              <a:solidFill>
                <a:schemeClr val="bg1"/>
              </a:solidFill>
              <a:latin typeface="+mn-lt"/>
              <a:cs typeface="+mn-cs"/>
            </a:endParaRPr>
          </a:p>
        </p:txBody>
      </p:sp>
      <p:pic>
        <p:nvPicPr>
          <p:cNvPr id="2" name="Picture 1" descr="intertrans logo_intertrans blue stacked"/>
          <p:cNvPicPr>
            <a:picLocks noChangeAspect="1"/>
          </p:cNvPicPr>
          <p:nvPr/>
        </p:nvPicPr>
        <p:blipFill>
          <a:blip r:embed="rId3"/>
          <a:stretch>
            <a:fillRect/>
          </a:stretch>
        </p:blipFill>
        <p:spPr>
          <a:xfrm>
            <a:off x="-76200" y="914400"/>
            <a:ext cx="4519295" cy="4519295"/>
          </a:xfrm>
          <a:prstGeom prst="rect">
            <a:avLst/>
          </a:prstGeom>
        </p:spPr>
      </p:pic>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 name="AutoShape 23" descr="data:image/jpg;base64,/9j/4AAQSkZJRgABAQAAAQABAAD/2wCEAAkGBhQSEBUUExQVFBQUFBQUFBcUFBYUFBQUFBQVFBQUFBcXHCYeFxkkGRQVHy8gIycpLCwsFR4xNTAqNSYrLCkBCQoKDgwOGg8PGi8cHBwsLCwsKSwpLCwpKSksLSkqLCwsKSwsKSwpLCwsLCwsKSksLCwsLCksKSwsKSwsLCwpLP/AABEIAMIBAwMBIgACEQEDEQH/xAAaAAACAwEBAAAAAAAAAAAAAAAAAQIDBAUG/8QAPhAAAQMCAwQGCAUEAgIDAAAAAQACEQMhEjFBBFFhkQUTInGBoRQyQlKxwdHwBhUjkuFicoLxM1Nj8qKy0v/EABgBAQEBAQEAAAAAAAAAAAAAAAABAgME/8QAKREBAQACAQQCAQIHAQAAAAAAAAECESEDEjFRE0EiMmEEQnGBkaHwM//aAAwDAQACEQMRAD8A7gTSTW3lCaSaqGhCEDQhCBoQhA0IQgE0IQCEIQCEIQCEIQNCEIBJNCISE0kAhCEAkhCASTSQCEIQVISTUaNNJNAJpBNAJpJoBNCEQBNJNUCaSEDQhCAQhCATQhAIQhAIQhAJJpIBCEIhIQhAJIQgEIQgpTSQo2khJNA00kKBppIQSQlKJTYaainKbNGhRxJtcCJCqGmkmqgQhCATSTQCEJIBCEIBCEIBCEkAhCECQhCIEJIUVSmkiUaSTUUwgaaSEDTSTRAmkmoqfVHDii0xPHNVVHgCSYVxHZ8fp9VGvQIFxuiW2OWUi+a55ZSS2t4491kcqr000ZBxPdHirejulm1C5sPEXBfMGYsJ1k5RotAZbIaeyOPBVV7FlhdxFgBaAdAuOPX3dad8uhqb22oQhet4zQkN6aAQhCoEIQoBCEIBCEkAhCFQJIQoBJNJUCEIURQmkhGkk1FZ63SLGkgkyOE6So1Jb4ak1ib0qwmBikT7MZROfeEO6TAMYXSL+zlE79yW6TVrcpU2FxAGZsO9cp/TrA3EWviQMm5nL2lbsn4sFN4LWTIFnODSQTmIndmll1wTW+Xad0TVGbfMIPRrwJgR/cPquXU/G9Rxc4NaGDD2Cb3dGcScxluVr/xU4tvTYA4OAhxBtAzGS492br24e20NeIAol4IJxCpaYsIN7gBdTa6YcxuLMR8IXmT0gTiuQRiv1z4tu7RBPcov6cwQXMcB6pPWl18JOTrTYrhnjllOHfDKY13PRm7lg6VogFgaBmeZLRr3qnYOn2OAaG1HGwuGyTn7yxdI/iIuALMTL3IewEgnvtkvPh0s5nNx6Ms8csbp0KO0Vi2TsT3OkZV2CZDpO4ZDmr216wN9ic0RJeazS1ktky25MG1u8LjdH9NBsgtrPJg2qkXP+XBXv/E9O4w12m4/5CYNxft717tZev8Av8vF+Ptr2RtR7iX4QTlFrW49y3t6NecgD/kPqq+heldnAM1ASSTLw/SNXiBc5SuntO2Mc0dTUpB+KxxMtYzOfwU+Sy6X4tzbBU6NqNBc4QBmSQsq6db8TMYMIqMqP1cS1rB3AHtxwtx0XLa+bgzxF55Lrhcr5cc5jPBoQkujmaEkIBCEIBJCEAkhCASQhAISQgpTCihxsUVQ/bgGl0EgRMEWmwXB2+vjqdn24ib5jDpxC6voTYi8W1M2yusW2Ux1rRhBs0ySZu87iJXnmd+3s1j/ACTlgpVCw8xG64HxCsqVHOJJcDY79MLd3EKeITV/TFg/V1+2ONvCFFzx1bewLuePWdazNZWrlbdpMcZNaQquMYSQAHSQJzAzvbVY2bU3FBm5AN+OeXFddpHXRgbEAziP/WDlkslGo00nHqmyHU/acc8euY+aY5WGWON+llMNLQJdm0Dj+oBa1rfei0VwL4cQw2dMEXdhB3xIVZqAGkMDbtac3W/Udzy1SbtPbrDAOyHx2jeHgDu+SS7YuMx8pio4D1iZDyI8P6eKjtW0veMJiA4mxvOG+eXraqNerFNpNMSXP9t2WFhmdc/JaWOHXAYBENm5i9IHLJZ3Zy7aw8aZ8JptkOkSO+Y0MLP1oLTcg9nOLnFpZdXo6iKrDjbHqmznE66kd/JbB0ZT7PZ9WI4wZvvU7reaWYY8SacCjXLCIzsZ1BBMRGSyVtsMnIyb55yui5oF+zYkRAmJJnisLqDST3nfvXo6eUvl5uv07jqz7atg2ssN9RaO8Sr6u0gvMyL5ELBTodrFMZeHELqDo2ZJeTMk2z1nNc8ulhcrk6Y/xGcxmP0WybISMgf/AGU620BhAIiwm3eRBFl6ypWJpGQJGguLG3lC8Z+IiTW/wb8XLM5u0mvFdfZelRhADXHiMO8nUrT+ZN3OnuHyK8zs1QgC/DInzWthce1iGUeqf/0pc8tanl0+Lpy7y8Owelmz/BzvPy5pN6WbIxQ0XMl2g4Rf+V5r043dAiYkT3pU6hLs47srGRO9dMe7H9bnljhn/wCXL1DumaUTjHmJ8SIVDvxAwXhxB1GE/NedqsOCJ3b9OCu2SthZg3uk52sIPkt2yzcrjMbL25R6LaelWsDSQTiAIy1veSsw/ETC7DhfMgZNNzl7S5xrxuIgGx3iSuS6oJcYzMi+ulvErWPPlnLh62p0w1syHWMH1d5G/gtGy7WKjcTZiYvnbuK8bRryIib9x7l0ejulHtIYIguEyJIkgG4KmrPLe8M5+M09OkhJHM0JShBSk/I9yUocbFRVC5fSOzl1ZhyAAm+5xO/7ldOVytuM1wYnCGt0zxYvHNcJdPTrfC59IYKgAEkPnKbvnesg2Y9W2w9d5gkatZx4KDGCa1sxU8f1AjbtlHVsECzqmo3NlWaa1lPE2vOzn0mdIGo/643/ACWWhsThReCM3U49W4GLitLaX6+QsG9//EAsuz7LNFwEXdS13B+ZV7tM/HvlvpNcDSgEQxoMRo8nQ/cqA2XtVezmH+MvHFUVdlDX0QQ0kMbGdpqONo3SEjTBNewyqDS/6gJlZ48+3TnWr9Ldo2MmkwYcnvJA4ho+81qZs/68xaGxw/TAhYK1EdUzsiA6pu1DOevJXspD0mYvDb7v0QEt+kku9tPQFBzQ/FPsx4TxXWXH6BrC7QIOFp0i1tO8LsBS7+2bNfe3jqru2f7jv3pPc2TlMn4pVq3bdY+vHjJVT3euIPr56e1bvzXr6ePt5utnONcpUnnBOLIgZ3uDp4LrUtrdA7Xw+i59NwjK/dktlFthY5bguPXy8a4ej+Ewl3vl7FlUdXGpAMGOErzXTbWdbfPC32o97it23VHY2Br8ILBYGL4nX8lxPxACK0Ez2G3J4uUw0xcbayurQ54DrDK/9uW/VaNnriBfzOax0zbLX6LVs+xPLZAF514rWUmX7NS3p8/q/qgGtw6C3um3FRc2ADJzV79id1ZNvVnXQdyxtbGGxm887K4YzV3U6uXM7P8AS6m6TczukwlUMOgRkCb5Z6+CkCToqNoHauNNDM5x8Exw/L9jPq/j6robO5hZJib6nOO9ctonVbqLTgmLQbTpCxUm3BIst4+a4dS+NXz5SALDnotVGm5wyF7Te0jVQgTlpqJ3b1SKhBdEiHCArzldGGsJu3+z3Lch3BNQYbDuClKiBCSaIx9cg1ljxqTCSR3pSXlcuZtLHGrMCA5l764ePyXWFF3unkUejGZLDbUty8l5NvZHEaTNYwLB+ZN+2OSHh7qbYAN6hOdgA0b/ALsu6NmN+wb59nPvtdHommC39lp35K90NX25AceuIgZC8m46vQd6oouf1RLWgnEywnKHSc/uF3/RjM4TO/DfnCXolowW3YLWy0Tuno1fbiCoXOpEhslovJgfqOBvOXNAF6xgTD9Tft7l3RsuXYyy7OXdZHoufYzz7Offa6d09Gr7cLaGvDGAtE432vbstj74q9k9fkMm3n/x6W3rqnZLRgtuwW5QpejXnDffhvuzhNw1fbjdCNcH3bhBZiGd7ty4XXaSp7LhyZHc2PgFPqzuPIpbu7Zk08XWHbIkxjJjSZzSfT9YWu7FlfX6qx3RlTHiPqlxI7WkmLeCud0e4kxq61/ZImPNemW+3LWP3EQw3iIn5rTSfwHI/FU/l785zIdnk3dEZ38kN2Z2Ekl1yCA2ZA3AHXxXPqYd/h16HV+O3bvUaZcaTv8AxtBOd8TrHWLrm/iSmDX1HYbu3uUthfVwOAc4NJjtFrXDgzEZAyy4qradgc5wJeTFNrTJJJdEEk6mb+KdrOOfO65rjBIbkBPwWmn0o5oDQBlx1E70x0USTM5BoMHf6ysHQ85mLjQ5Nt5rp+OnPutvPhqLT1efsm1soyXKpiTBW70Ax6zvei+sdnOIv5KA6IyucoJjec81nSzPSl1ON+cXhA2eTJMEWyBzkarT+UjedNPdiNdbo/KRvOug9onjoI5rW/TF58qGkt7INhbvWdlOFv8Aykbzpu9mY11tKX5TbXKNNbkptNe2N7iCIzM/AFVgzJgRLJXR/KR8TpExEd0KH5a0ambAWBysFuZSMXG11ehdrJpwR6pIB4ZgeGXJb+vXP2doY0NGk99zN1ZjUNtnXIWPrEJo2yB60bI/9Rv9zfisvWd/mmyredfms1uPUhMutKo2baA9sjxG47lcAvG9su3g9n/Ee1ubXJc4EMDmAU2jCesYIb2b2JF5Tr9O7V1FJwqPxHrMXYbJg29ncvX0uhqLZhgvE3dpEa8ArPyul7gtxP1Xbvx9OXZfZbbXcNmc4GH9WCCMw4gXHNeMZ01tZovIfVxdZSDeyMUFlYuGWUtHIL3NSjLcJDS0iIOUaBUVejqcFvVtg7w4i4cPg48ypjdfRlLXja/TW2CnR7dWSKmOGiSRUcBMtziAttTpraRtVZuN+ACvgGBsAta4sjs6EeS9KejWOEYG627QEEyfGVIdD08ZeabcTsWIguvimdY1PNXunpmY328hS/Ee1ejlxqOxCrhB6tk4cAIF2xE6rVT/ABJtIr0AXYmPbQxtLGiTUa3GZAkGSTnHwXqfymllg1nN31UT0NSxNdhu2I7To7MRab5BTvx9Ndl9t8olJYelukBSpkz2jIYN539wz5b1yk2626eZqdIgOIwkwY03A/NbFz6bgTf4rc10r1vIaEIVBKEQlCIaaQQgksO1uOMRlGH98/TyW1YNrfD+HZce5uKVK69L9RUsWMbgcP7Rb4roFck7UQbZYsV/6hbyXTLwpF6s8JoUQ8Ic8BacSqOUWMi5z+Co9ObMEwtWz1qTjGITy+KM+UpSRtWEWa4TuvKoFTiPirtNLpG4+SFV1nA84+aENKGmd/JSy3+Sn2eHkoyNw5fZKy2ns9dzTLXX1yMjOCt7fxEB67Xf4DF5fyVzMXCeJS60+63lKzcdtTKzw9Bs/TNJ2To/ua5n/wBgFo9Pp++3mvMU9pc3LDx7IhJ1YkzI8APksfG6fLXp/wAyp++3mk/pSnH/ACN5/ReXDEFlsoU+JPlr1Tek6fvt01Ux0hT99v7gvJBrt6XVcVfiPlr2HpzPfb+4LHtX4k2en61UTuaHOP8A8QV5wUU+qPFJ0z5K07b+PWZUmFx959h4NFzzC8/X6VfUdifLj3ZDcALAcF2HU+/moud3rpJJ4jnlbfNYtmD3ZNd+088lrFctza79pHxhTNMazPHNS6sH7+qqIjpDgfvgrG7WOPJQ6kDdzhHVt3KiQ24bjyT9MHHkkGjd5IFIDh4fVEJ23bmk+I+qi3bSZ7MWtJFzuspvYJjLxakBGvkPqgrFd51HdZJ5cc4nLIGxzCuBGvwPyUie7zCDL1bjqOTdMtFNrXau+/BW9VqZPM+ZVDqn3P8ACG1ku3jkPqkQTYk/fcFEHvKZB0HOPoiK3bGJ15piiB/pXsJ1AHdCngTYhSfh4eH0zU3PGseIKrqAReBHEfAKDIOWEx996DV1rf8ArYhZI/oHMoQPrOEpgncs4Mb+Sl1290HmjS7tbh9+KcErMX/1D9v0VjKh4eSCzqSNbd0ow2/hMVjGUpirOiCMHdyt8E2sP2SpB4Qag+4QVkHf5lSZWEfyfmEw8bvJMO4eSCLX318MX1Uy+2ZB3YTfjJMKL44HvMIB7vCSoB9Q2kx4tv5oDu8cYHyVbxxgqOGdT4Z+SC9rBEzPePoE3RGduCz4RHqyTqbnzMeSk0HiPD6IJCiDx++IV1PZTmIH33qtrTuPl9VI0+/4eaCTgBm8eCi0M4n/ABPySAHvEf5fQqYMZSfGUQYh7rvH6pCMw081E1nDIfD5KHpDou3l/AQWvcTf5qHVE8eX8obWPHkpAn6W/hUVjZ43ckejHhzCvDDvnkoYHfcfVQQNP+08kAAax3JmjP2UuqHD4oJ29775JGjOv34qsCPnE81LrBx5kfJAHZ/uCl1QGpR6QBqTwEH5IqPboHIJSOH7Qms+Lg5CBFzv6VBzXcZ4CAm0DQq6mW3xPiP6S6eAhFZ8B1cf9Ii+vn8gr6DmOMFxYIN3NkTuhpJVQrN3+MET3JsAPA+P+1IOJ1hJpacr+CmGg6lBLrDvnkgVuCfVge18EQPenwBQXNqtLZNnTZuGZG+Zt3KHW8PIqEjcT3BPFwPNBKZ08/4Q4TkLc1Ek7vNNpAzHn/KCJon7A+quo7HUcJawuAuSGkiPBQL+E9wV9PpSq1sNc5oztnzN1FV4HDNseEfFGM7+WXxWqn+Ka4EEBw/raHH6Kmrt4eO1RYDvaHsM77OA8oTdOFGPefP6KIq8BzPzRMex8Pqh1URkO6PoVUVvqONrIYCN3MINb+kcyFcyqNRbhNlBAP4ef0Kk0mciO4lT61n+x/Kj6SwaHwACBknf5ykC7fH3wUhtdPcTzSPSLB7P34lNhTv+CRZx5o9MBynwhRLtxCoia8a/L5KVN8nNvI/RSg8OZSwcAoGRxHy81Lke66reYGXmf4VZc7QDxv8AEqibrnQd7T8kmC/rN8x8Qq3F+QcB3QoHZ3HMk+Q/lQavFv7kLF6JxPNNA6rjGeigCmhUW0QphtkIRWcMG4K/YzMz95poRF1YwLKFMpIRVqbQhCqVNgRHzSQoqufmpOyTQiKQptGaEIoDc/veoOKEIhUte5IFCFFFYZKJyQhA6YVzGifAoQiMhYNw+5UWCxQhPoatlz8VZUF00Kiyi0Tkk9uaEIjI55jM80usOHM800KKtxneUIQg/9k="/>
          <p:cNvSpPr>
            <a:spLocks noChangeAspect="1" noChangeArrowheads="1"/>
          </p:cNvSpPr>
          <p:nvPr/>
        </p:nvSpPr>
        <p:spPr bwMode="auto">
          <a:xfrm>
            <a:off x="176213" y="-182563"/>
            <a:ext cx="304800" cy="304801"/>
          </a:xfrm>
          <a:prstGeom prst="rect">
            <a:avLst/>
          </a:prstGeom>
          <a:noFill/>
          <a:ln>
            <a:noFill/>
          </a:ln>
        </p:spPr>
        <p:txBody>
          <a:bodyPr/>
          <a:lstStyle>
            <a:lvl1pPr>
              <a:defRPr sz="2400">
                <a:solidFill>
                  <a:schemeClr val="tx1"/>
                </a:solidFill>
                <a:latin typeface="Arial" panose="020B0604020202020204" pitchFamily="34" charset="0"/>
                <a:ea typeface="ヒラギノ角ゴ Pro W3" pitchFamily="79" charset="-128"/>
              </a:defRPr>
            </a:lvl1pPr>
            <a:lvl2pPr marL="742950" indent="-285750">
              <a:defRPr sz="2400">
                <a:solidFill>
                  <a:schemeClr val="tx1"/>
                </a:solidFill>
                <a:latin typeface="Arial" panose="020B0604020202020204" pitchFamily="34" charset="0"/>
                <a:ea typeface="ヒラギノ角ゴ Pro W3" pitchFamily="79" charset="-128"/>
              </a:defRPr>
            </a:lvl2pPr>
            <a:lvl3pPr marL="1143000" indent="-228600">
              <a:defRPr sz="2400">
                <a:solidFill>
                  <a:schemeClr val="tx1"/>
                </a:solidFill>
                <a:latin typeface="Arial" panose="020B0604020202020204" pitchFamily="34" charset="0"/>
                <a:ea typeface="ヒラギノ角ゴ Pro W3" pitchFamily="79" charset="-128"/>
              </a:defRPr>
            </a:lvl3pPr>
            <a:lvl4pPr marL="1600200" indent="-228600">
              <a:defRPr sz="2400">
                <a:solidFill>
                  <a:schemeClr val="tx1"/>
                </a:solidFill>
                <a:latin typeface="Arial" panose="020B0604020202020204" pitchFamily="34" charset="0"/>
                <a:ea typeface="ヒラギノ角ゴ Pro W3" pitchFamily="79" charset="-128"/>
              </a:defRPr>
            </a:lvl4pPr>
            <a:lvl5pPr marL="2057400" indent="-228600">
              <a:defRPr sz="2400">
                <a:solidFill>
                  <a:schemeClr val="tx1"/>
                </a:solidFill>
                <a:latin typeface="Arial" panose="020B0604020202020204" pitchFamily="34" charset="0"/>
                <a:ea typeface="ヒラギノ角ゴ Pro W3" pitchFamily="79"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79"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79"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79"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79" charset="-128"/>
              </a:defRPr>
            </a:lvl9pPr>
          </a:lstStyle>
          <a:p>
            <a:endParaRPr lang="en-US" altLang="en-US"/>
          </a:p>
        </p:txBody>
      </p:sp>
      <p:sp>
        <p:nvSpPr>
          <p:cNvPr id="16" name="AutoShape 25" descr="data:image/jpg;base64,/9j/4AAQSkZJRgABAQAAAQABAAD/2wCEAAkGBhQSEBUUExQVFBQUFBQUFBcUFBYUFBQUFBQVFBQUFBcXHCYeFxkkGRQVHy8gIycpLCwsFR4xNTAqNSYrLCkBCQoKDgwOGg8PGi8cHBwsLCwsKSwpLCwpKSksLSkqLCwsKSwsKSwpLCwsLCwsKSksLCwsLCksKSwsKSwsLCwpLP/AABEIAMIBAwMBIgACEQEDEQH/xAAaAAACAwEBAAAAAAAAAAAAAAAAAQIDBAUG/8QAPhAAAQMCAwQGCAUEAgIDAAAAAQACEQMhEjFBBFFhkQUTInGBoRQyQlKxwdHwBhUjkuFicoLxM1Nj8qKy0v/EABgBAQEBAQEAAAAAAAAAAAAAAAABAgME/8QAKREBAQACAQQCAQIHAQAAAAAAAAECESEDEjFRE0EiMmEEQnGBkaHwM//aAAwDAQACEQMRAD8A7gTSTW3lCaSaqGhCEDQhCBoQhA0IQgE0IQCEIQCEIQCEIQNCEIBJNCISE0kAhCEAkhCASTSQCEIQVISTUaNNJNAJpBNAJpJoBNCEQBNJNUCaSEDQhCAQhCATQhAIQhAIQhAJJpIBCEIhIQhAJIQgEIQgpTSQo2khJNA00kKBppIQSQlKJTYaainKbNGhRxJtcCJCqGmkmqgQhCATSTQCEJIBCEIBCEIBCEkAhCECQhCIEJIUVSmkiUaSTUUwgaaSEDTSTRAmkmoqfVHDii0xPHNVVHgCSYVxHZ8fp9VGvQIFxuiW2OWUi+a55ZSS2t4491kcqr000ZBxPdHirejulm1C5sPEXBfMGYsJ1k5RotAZbIaeyOPBVV7FlhdxFgBaAdAuOPX3dad8uhqb22oQhet4zQkN6aAQhCoEIQoBCEIBCEkAhCFQJIQoBJNJUCEIURQmkhGkk1FZ63SLGkgkyOE6So1Jb4ak1ib0qwmBikT7MZROfeEO6TAMYXSL+zlE79yW6TVrcpU2FxAGZsO9cp/TrA3EWviQMm5nL2lbsn4sFN4LWTIFnODSQTmIndmll1wTW+Xad0TVGbfMIPRrwJgR/cPquXU/G9Rxc4NaGDD2Cb3dGcScxluVr/xU4tvTYA4OAhxBtAzGS492br24e20NeIAol4IJxCpaYsIN7gBdTa6YcxuLMR8IXmT0gTiuQRiv1z4tu7RBPcov6cwQXMcB6pPWl18JOTrTYrhnjllOHfDKY13PRm7lg6VogFgaBmeZLRr3qnYOn2OAaG1HGwuGyTn7yxdI/iIuALMTL3IewEgnvtkvPh0s5nNx6Ms8csbp0KO0Vi2TsT3OkZV2CZDpO4ZDmr216wN9ic0RJeazS1ktky25MG1u8LjdH9NBsgtrPJg2qkXP+XBXv/E9O4w12m4/5CYNxft717tZev8Av8vF+Ptr2RtR7iX4QTlFrW49y3t6NecgD/kPqq+heldnAM1ASSTLw/SNXiBc5SuntO2Mc0dTUpB+KxxMtYzOfwU+Sy6X4tzbBU6NqNBc4QBmSQsq6db8TMYMIqMqP1cS1rB3AHtxwtx0XLa+bgzxF55Lrhcr5cc5jPBoQkujmaEkIBCEIBJCEAkhCASQhAISQgpTCihxsUVQ/bgGl0EgRMEWmwXB2+vjqdn24ib5jDpxC6voTYi8W1M2yusW2Ux1rRhBs0ySZu87iJXnmd+3s1j/ACTlgpVCw8xG64HxCsqVHOJJcDY79MLd3EKeITV/TFg/V1+2ONvCFFzx1bewLuePWdazNZWrlbdpMcZNaQquMYSQAHSQJzAzvbVY2bU3FBm5AN+OeXFddpHXRgbEAziP/WDlkslGo00nHqmyHU/acc8euY+aY5WGWON+llMNLQJdm0Dj+oBa1rfei0VwL4cQw2dMEXdhB3xIVZqAGkMDbtac3W/Udzy1SbtPbrDAOyHx2jeHgDu+SS7YuMx8pio4D1iZDyI8P6eKjtW0veMJiA4mxvOG+eXraqNerFNpNMSXP9t2WFhmdc/JaWOHXAYBENm5i9IHLJZ3Zy7aw8aZ8JptkOkSO+Y0MLP1oLTcg9nOLnFpZdXo6iKrDjbHqmznE66kd/JbB0ZT7PZ9WI4wZvvU7reaWYY8SacCjXLCIzsZ1BBMRGSyVtsMnIyb55yui5oF+zYkRAmJJnisLqDST3nfvXo6eUvl5uv07jqz7atg2ssN9RaO8Sr6u0gvMyL5ELBTodrFMZeHELqDo2ZJeTMk2z1nNc8ulhcrk6Y/xGcxmP0WybISMgf/AGU620BhAIiwm3eRBFl6ypWJpGQJGguLG3lC8Z+IiTW/wb8XLM5u0mvFdfZelRhADXHiMO8nUrT+ZN3OnuHyK8zs1QgC/DInzWthce1iGUeqf/0pc8tanl0+Lpy7y8Owelmz/BzvPy5pN6WbIxQ0XMl2g4Rf+V5r043dAiYkT3pU6hLs47srGRO9dMe7H9bnljhn/wCXL1DumaUTjHmJ8SIVDvxAwXhxB1GE/NedqsOCJ3b9OCu2SthZg3uk52sIPkt2yzcrjMbL25R6LaelWsDSQTiAIy1veSsw/ETC7DhfMgZNNzl7S5xrxuIgGx3iSuS6oJcYzMi+ulvErWPPlnLh62p0w1syHWMH1d5G/gtGy7WKjcTZiYvnbuK8bRryIib9x7l0ejulHtIYIguEyJIkgG4KmrPLe8M5+M09OkhJHM0JShBSk/I9yUocbFRVC5fSOzl1ZhyAAm+5xO/7ldOVytuM1wYnCGt0zxYvHNcJdPTrfC59IYKgAEkPnKbvnesg2Y9W2w9d5gkatZx4KDGCa1sxU8f1AjbtlHVsECzqmo3NlWaa1lPE2vOzn0mdIGo/643/ACWWhsThReCM3U49W4GLitLaX6+QsG9//EAsuz7LNFwEXdS13B+ZV7tM/HvlvpNcDSgEQxoMRo8nQ/cqA2XtVezmH+MvHFUVdlDX0QQ0kMbGdpqONo3SEjTBNewyqDS/6gJlZ48+3TnWr9Ldo2MmkwYcnvJA4ho+81qZs/68xaGxw/TAhYK1EdUzsiA6pu1DOevJXspD0mYvDb7v0QEt+kku9tPQFBzQ/FPsx4TxXWXH6BrC7QIOFp0i1tO8LsBS7+2bNfe3jqru2f7jv3pPc2TlMn4pVq3bdY+vHjJVT3euIPr56e1bvzXr6ePt5utnONcpUnnBOLIgZ3uDp4LrUtrdA7Xw+i59NwjK/dktlFthY5bguPXy8a4ej+Ewl3vl7FlUdXGpAMGOErzXTbWdbfPC32o97it23VHY2Br8ILBYGL4nX8lxPxACK0Ez2G3J4uUw0xcbayurQ54DrDK/9uW/VaNnriBfzOax0zbLX6LVs+xPLZAF514rWUmX7NS3p8/q/qgGtw6C3um3FRc2ADJzV79id1ZNvVnXQdyxtbGGxm887K4YzV3U6uXM7P8AS6m6TczukwlUMOgRkCb5Z6+CkCToqNoHauNNDM5x8Exw/L9jPq/j6robO5hZJib6nOO9ctonVbqLTgmLQbTpCxUm3BIst4+a4dS+NXz5SALDnotVGm5wyF7Te0jVQgTlpqJ3b1SKhBdEiHCArzldGGsJu3+z3Lch3BNQYbDuClKiBCSaIx9cg1ljxqTCSR3pSXlcuZtLHGrMCA5l764ePyXWFF3unkUejGZLDbUty8l5NvZHEaTNYwLB+ZN+2OSHh7qbYAN6hOdgA0b/ALsu6NmN+wb59nPvtdHommC39lp35K90NX25AceuIgZC8m46vQd6oouf1RLWgnEywnKHSc/uF3/RjM4TO/DfnCXolowW3YLWy0Tuno1fbiCoXOpEhslovJgfqOBvOXNAF6xgTD9Tft7l3RsuXYyy7OXdZHoufYzz7Offa6d09Gr7cLaGvDGAtE432vbstj74q9k9fkMm3n/x6W3rqnZLRgtuwW5QpejXnDffhvuzhNw1fbjdCNcH3bhBZiGd7ty4XXaSp7LhyZHc2PgFPqzuPIpbu7Zk08XWHbIkxjJjSZzSfT9YWu7FlfX6qx3RlTHiPqlxI7WkmLeCud0e4kxq61/ZImPNemW+3LWP3EQw3iIn5rTSfwHI/FU/l785zIdnk3dEZ38kN2Z2Ekl1yCA2ZA3AHXxXPqYd/h16HV+O3bvUaZcaTv8AxtBOd8TrHWLrm/iSmDX1HYbu3uUthfVwOAc4NJjtFrXDgzEZAyy4qradgc5wJeTFNrTJJJdEEk6mb+KdrOOfO65rjBIbkBPwWmn0o5oDQBlx1E70x0USTM5BoMHf6ysHQ85mLjQ5Nt5rp+OnPutvPhqLT1efsm1soyXKpiTBW70Ax6zvei+sdnOIv5KA6IyucoJjec81nSzPSl1ON+cXhA2eTJMEWyBzkarT+UjedNPdiNdbo/KRvOug9onjoI5rW/TF58qGkt7INhbvWdlOFv8Aykbzpu9mY11tKX5TbXKNNbkptNe2N7iCIzM/AFVgzJgRLJXR/KR8TpExEd0KH5a0ambAWBysFuZSMXG11ehdrJpwR6pIB4ZgeGXJb+vXP2doY0NGk99zN1ZjUNtnXIWPrEJo2yB60bI/9Rv9zfisvWd/mmyredfms1uPUhMutKo2baA9sjxG47lcAvG9su3g9n/Ee1ubXJc4EMDmAU2jCesYIb2b2JF5Tr9O7V1FJwqPxHrMXYbJg29ncvX0uhqLZhgvE3dpEa8ArPyul7gtxP1Xbvx9OXZfZbbXcNmc4GH9WCCMw4gXHNeMZ01tZovIfVxdZSDeyMUFlYuGWUtHIL3NSjLcJDS0iIOUaBUVejqcFvVtg7w4i4cPg48ypjdfRlLXja/TW2CnR7dWSKmOGiSRUcBMtziAttTpraRtVZuN+ACvgGBsAta4sjs6EeS9KejWOEYG627QEEyfGVIdD08ZeabcTsWIguvimdY1PNXunpmY328hS/Ee1ejlxqOxCrhB6tk4cAIF2xE6rVT/ABJtIr0AXYmPbQxtLGiTUa3GZAkGSTnHwXqfymllg1nN31UT0NSxNdhu2I7To7MRab5BTvx9Ndl9t8olJYelukBSpkz2jIYN539wz5b1yk2626eZqdIgOIwkwY03A/NbFz6bgTf4rc10r1vIaEIVBKEQlCIaaQQgksO1uOMRlGH98/TyW1YNrfD+HZce5uKVK69L9RUsWMbgcP7Rb4roFck7UQbZYsV/6hbyXTLwpF6s8JoUQ8Ic8BacSqOUWMi5z+Co9ObMEwtWz1qTjGITy+KM+UpSRtWEWa4TuvKoFTiPirtNLpG4+SFV1nA84+aENKGmd/JSy3+Sn2eHkoyNw5fZKy2ns9dzTLXX1yMjOCt7fxEB67Xf4DF5fyVzMXCeJS60+63lKzcdtTKzw9Bs/TNJ2To/ua5n/wBgFo9Pp++3mvMU9pc3LDx7IhJ1YkzI8APksfG6fLXp/wAyp++3mk/pSnH/ACN5/ReXDEFlsoU+JPlr1Tek6fvt01Ux0hT99v7gvJBrt6XVcVfiPlr2HpzPfb+4LHtX4k2en61UTuaHOP8A8QV5wUU+qPFJ0z5K07b+PWZUmFx959h4NFzzC8/X6VfUdifLj3ZDcALAcF2HU+/moud3rpJJ4jnlbfNYtmD3ZNd+088lrFctza79pHxhTNMazPHNS6sH7+qqIjpDgfvgrG7WOPJQ6kDdzhHVt3KiQ24bjyT9MHHkkGjd5IFIDh4fVEJ23bmk+I+qi3bSZ7MWtJFzuspvYJjLxakBGvkPqgrFd51HdZJ5cc4nLIGxzCuBGvwPyUie7zCDL1bjqOTdMtFNrXau+/BW9VqZPM+ZVDqn3P8ACG1ku3jkPqkQTYk/fcFEHvKZB0HOPoiK3bGJ15piiB/pXsJ1AHdCngTYhSfh4eH0zU3PGseIKrqAReBHEfAKDIOWEx996DV1rf8ArYhZI/oHMoQPrOEpgncs4Mb+Sl1290HmjS7tbh9+KcErMX/1D9v0VjKh4eSCzqSNbd0ow2/hMVjGUpirOiCMHdyt8E2sP2SpB4Qag+4QVkHf5lSZWEfyfmEw8bvJMO4eSCLX318MX1Uy+2ZB3YTfjJMKL44HvMIB7vCSoB9Q2kx4tv5oDu8cYHyVbxxgqOGdT4Z+SC9rBEzPePoE3RGduCz4RHqyTqbnzMeSk0HiPD6IJCiDx++IV1PZTmIH33qtrTuPl9VI0+/4eaCTgBm8eCi0M4n/ABPySAHvEf5fQqYMZSfGUQYh7rvH6pCMw081E1nDIfD5KHpDou3l/AQWvcTf5qHVE8eX8obWPHkpAn6W/hUVjZ43ckejHhzCvDDvnkoYHfcfVQQNP+08kAAax3JmjP2UuqHD4oJ29775JGjOv34qsCPnE81LrBx5kfJAHZ/uCl1QGpR6QBqTwEH5IqPboHIJSOH7Qms+Lg5CBFzv6VBzXcZ4CAm0DQq6mW3xPiP6S6eAhFZ8B1cf9Ii+vn8gr6DmOMFxYIN3NkTuhpJVQrN3+MET3JsAPA+P+1IOJ1hJpacr+CmGg6lBLrDvnkgVuCfVge18EQPenwBQXNqtLZNnTZuGZG+Zt3KHW8PIqEjcT3BPFwPNBKZ08/4Q4TkLc1Ek7vNNpAzHn/KCJon7A+quo7HUcJawuAuSGkiPBQL+E9wV9PpSq1sNc5oztnzN1FV4HDNseEfFGM7+WXxWqn+Ka4EEBw/raHH6Kmrt4eO1RYDvaHsM77OA8oTdOFGPefP6KIq8BzPzRMex8Pqh1URkO6PoVUVvqONrIYCN3MINb+kcyFcyqNRbhNlBAP4ef0Kk0mciO4lT61n+x/Kj6SwaHwACBknf5ykC7fH3wUhtdPcTzSPSLB7P34lNhTv+CRZx5o9MBynwhRLtxCoia8a/L5KVN8nNvI/RSg8OZSwcAoGRxHy81Lke66reYGXmf4VZc7QDxv8AEqibrnQd7T8kmC/rN8x8Qq3F+QcB3QoHZ3HMk+Q/lQavFv7kLF6JxPNNA6rjGeigCmhUW0QphtkIRWcMG4K/YzMz95poRF1YwLKFMpIRVqbQhCqVNgRHzSQoqufmpOyTQiKQptGaEIoDc/veoOKEIhUte5IFCFFFYZKJyQhA6YVzGifAoQiMhYNw+5UWCxQhPoatlz8VZUF00Kiyi0Tkk9uaEIjI55jM80usOHM800KKtxneUIQg/9k="/>
          <p:cNvSpPr>
            <a:spLocks noChangeAspect="1" noChangeArrowheads="1"/>
          </p:cNvSpPr>
          <p:nvPr/>
        </p:nvSpPr>
        <p:spPr bwMode="auto">
          <a:xfrm>
            <a:off x="176213" y="-182563"/>
            <a:ext cx="304800" cy="304801"/>
          </a:xfrm>
          <a:prstGeom prst="rect">
            <a:avLst/>
          </a:prstGeom>
          <a:noFill/>
          <a:ln>
            <a:noFill/>
          </a:ln>
        </p:spPr>
        <p:txBody>
          <a:bodyPr/>
          <a:lstStyle>
            <a:lvl1pPr>
              <a:defRPr sz="2400">
                <a:solidFill>
                  <a:schemeClr val="tx1"/>
                </a:solidFill>
                <a:latin typeface="Arial" panose="020B0604020202020204" pitchFamily="34" charset="0"/>
                <a:ea typeface="ヒラギノ角ゴ Pro W3" pitchFamily="79" charset="-128"/>
              </a:defRPr>
            </a:lvl1pPr>
            <a:lvl2pPr marL="742950" indent="-285750">
              <a:defRPr sz="2400">
                <a:solidFill>
                  <a:schemeClr val="tx1"/>
                </a:solidFill>
                <a:latin typeface="Arial" panose="020B0604020202020204" pitchFamily="34" charset="0"/>
                <a:ea typeface="ヒラギノ角ゴ Pro W3" pitchFamily="79" charset="-128"/>
              </a:defRPr>
            </a:lvl2pPr>
            <a:lvl3pPr marL="1143000" indent="-228600">
              <a:defRPr sz="2400">
                <a:solidFill>
                  <a:schemeClr val="tx1"/>
                </a:solidFill>
                <a:latin typeface="Arial" panose="020B0604020202020204" pitchFamily="34" charset="0"/>
                <a:ea typeface="ヒラギノ角ゴ Pro W3" pitchFamily="79" charset="-128"/>
              </a:defRPr>
            </a:lvl3pPr>
            <a:lvl4pPr marL="1600200" indent="-228600">
              <a:defRPr sz="2400">
                <a:solidFill>
                  <a:schemeClr val="tx1"/>
                </a:solidFill>
                <a:latin typeface="Arial" panose="020B0604020202020204" pitchFamily="34" charset="0"/>
                <a:ea typeface="ヒラギノ角ゴ Pro W3" pitchFamily="79" charset="-128"/>
              </a:defRPr>
            </a:lvl4pPr>
            <a:lvl5pPr marL="2057400" indent="-228600">
              <a:defRPr sz="2400">
                <a:solidFill>
                  <a:schemeClr val="tx1"/>
                </a:solidFill>
                <a:latin typeface="Arial" panose="020B0604020202020204" pitchFamily="34" charset="0"/>
                <a:ea typeface="ヒラギノ角ゴ Pro W3" pitchFamily="79"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79"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79"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79"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79" charset="-128"/>
              </a:defRPr>
            </a:lvl9pPr>
          </a:lstStyle>
          <a:p>
            <a:endParaRPr lang="en-US" altLang="en-US"/>
          </a:p>
        </p:txBody>
      </p:sp>
      <p:sp>
        <p:nvSpPr>
          <p:cNvPr id="17" name="Rectangle 2"/>
          <p:cNvSpPr txBox="1">
            <a:spLocks noChangeArrowheads="1"/>
          </p:cNvSpPr>
          <p:nvPr/>
        </p:nvSpPr>
        <p:spPr bwMode="auto">
          <a:xfrm>
            <a:off x="381000" y="2667000"/>
            <a:ext cx="8229600" cy="609600"/>
          </a:xfrm>
          <a:prstGeom prst="rect">
            <a:avLst/>
          </a:prstGeom>
          <a:noFill/>
          <a:ln w="9525">
            <a:noFill/>
            <a:miter lim="800000"/>
          </a:ln>
        </p:spPr>
        <p:txBody>
          <a:bodyPr anchor="ctr"/>
          <a:lstStyle/>
          <a:p>
            <a:pPr algn="ctr" eaLnBrk="1" hangingPunct="1">
              <a:defRPr/>
            </a:pPr>
            <a:r>
              <a:rPr lang="en-US" sz="5000" b="1" i="1" kern="0" dirty="0">
                <a:solidFill>
                  <a:srgbClr val="FF0000"/>
                </a:solidFill>
                <a:effectLst>
                  <a:outerShdw blurRad="38100" dist="38100" dir="2700000" algn="tl">
                    <a:srgbClr val="000000">
                      <a:alpha val="43137"/>
                    </a:srgbClr>
                  </a:outerShdw>
                </a:effectLst>
                <a:latin typeface="+mj-lt"/>
                <a:ea typeface="+mj-ea"/>
                <a:cs typeface="+mj-cs"/>
              </a:rPr>
              <a:t>END OF PROCESS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 name="Rectangle 2"/>
          <p:cNvSpPr txBox="1">
            <a:spLocks noChangeArrowheads="1"/>
          </p:cNvSpPr>
          <p:nvPr/>
        </p:nvSpPr>
        <p:spPr bwMode="auto">
          <a:xfrm>
            <a:off x="138113" y="152400"/>
            <a:ext cx="8229600" cy="609600"/>
          </a:xfrm>
          <a:prstGeom prst="rect">
            <a:avLst/>
          </a:prstGeom>
          <a:noFill/>
          <a:ln w="9525">
            <a:noFill/>
            <a:miter lim="800000"/>
          </a:ln>
        </p:spPr>
        <p:txBody>
          <a:bodyPr anchor="ctr"/>
          <a:lstStyle/>
          <a:p>
            <a:pPr algn="ctr" eaLnBrk="1" hangingPunct="1">
              <a:defRPr/>
            </a:pPr>
            <a:r>
              <a:rPr lang="en-US" sz="3000" b="1" i="1" kern="0">
                <a:solidFill>
                  <a:srgbClr val="FF0000"/>
                </a:solidFill>
                <a:effectLst>
                  <a:outerShdw blurRad="38100" dist="38100" dir="2700000" algn="tl">
                    <a:srgbClr val="000000">
                      <a:alpha val="43137"/>
                    </a:srgbClr>
                  </a:outerShdw>
                </a:effectLst>
                <a:latin typeface="+mn-lt"/>
                <a:ea typeface="+mj-ea"/>
                <a:cs typeface="+mj-cs"/>
              </a:rPr>
              <a:t>DEFINITION</a:t>
            </a:r>
            <a:endParaRPr lang="en-US" sz="3000" b="1" i="1" kern="0" dirty="0">
              <a:solidFill>
                <a:srgbClr val="FF0000"/>
              </a:solidFill>
              <a:effectLst>
                <a:outerShdw blurRad="38100" dist="38100" dir="2700000" algn="tl">
                  <a:srgbClr val="000000">
                    <a:alpha val="43137"/>
                  </a:srgbClr>
                </a:outerShdw>
              </a:effectLst>
              <a:latin typeface="+mn-lt"/>
              <a:ea typeface="+mj-ea"/>
              <a:cs typeface="+mj-cs"/>
            </a:endParaRPr>
          </a:p>
        </p:txBody>
      </p:sp>
      <p:sp>
        <p:nvSpPr>
          <p:cNvPr id="2" name="Rectangle 1"/>
          <p:cNvSpPr/>
          <p:nvPr/>
        </p:nvSpPr>
        <p:spPr>
          <a:xfrm>
            <a:off x="457200" y="838200"/>
            <a:ext cx="8458199" cy="5555367"/>
          </a:xfrm>
          <a:prstGeom prst="rect">
            <a:avLst/>
          </a:prstGeom>
        </p:spPr>
        <p:txBody>
          <a:bodyPr wrap="square">
            <a:spAutoFit/>
          </a:bodyPr>
          <a:lstStyle/>
          <a:p>
            <a:pPr algn="just">
              <a:spcBef>
                <a:spcPts val="600"/>
              </a:spcBef>
              <a:spcAft>
                <a:spcPts val="600"/>
              </a:spcAft>
            </a:pPr>
            <a:r>
              <a:rPr lang="en-US" sz="2000" b="0" dirty="0">
                <a:latin typeface="Calibri" panose="020F0502020204030204" pitchFamily="34" charset="0"/>
                <a:ea typeface="MS Mincho" panose="02020609040205080304" pitchFamily="49" charset="-128"/>
                <a:cs typeface="Calibri" panose="020F0502020204030204" pitchFamily="34" charset="0"/>
              </a:rPr>
              <a:t> </a:t>
            </a:r>
            <a:endParaRPr lang="en-PH" sz="2000" b="0" dirty="0">
              <a:latin typeface="Calibri" panose="020F0502020204030204" pitchFamily="34" charset="0"/>
              <a:ea typeface="MS Mincho" panose="02020609040205080304" pitchFamily="49" charset="-128"/>
              <a:cs typeface="Calibri" panose="020F0502020204030204" pitchFamily="34" charset="0"/>
            </a:endParaRPr>
          </a:p>
          <a:p>
            <a:pPr>
              <a:lnSpc>
                <a:spcPts val="1440"/>
              </a:lnSpc>
              <a:spcBef>
                <a:spcPts val="600"/>
              </a:spcBef>
              <a:spcAft>
                <a:spcPts val="600"/>
              </a:spcAft>
            </a:pPr>
            <a:r>
              <a:rPr lang="en-PH" sz="2000" b="0" dirty="0">
                <a:highlight>
                  <a:srgbClr val="FF0000"/>
                </a:highlight>
                <a:latin typeface="Calibri" panose="020F0502020204030204" pitchFamily="34" charset="0"/>
                <a:ea typeface="Times New Roman" panose="02020603050405020304" pitchFamily="18" charset="0"/>
                <a:cs typeface="Calibri" panose="020F0502020204030204" pitchFamily="34" charset="0"/>
              </a:rPr>
              <a:t>1. WHAT ARE “BALIKBAYAN BOXES”?</a:t>
            </a:r>
          </a:p>
          <a:p>
            <a:pPr algn="just">
              <a:lnSpc>
                <a:spcPts val="2040"/>
              </a:lnSpc>
              <a:spcBef>
                <a:spcPts val="1200"/>
              </a:spcBef>
              <a:spcAft>
                <a:spcPts val="600"/>
              </a:spcAft>
            </a:pPr>
            <a:r>
              <a:rPr lang="en-PH" sz="2000" b="0" dirty="0">
                <a:latin typeface="Calibri" panose="020F0502020204030204" pitchFamily="34" charset="0"/>
                <a:ea typeface="Times New Roman" panose="02020603050405020304" pitchFamily="18" charset="0"/>
                <a:cs typeface="Calibri" panose="020F0502020204030204" pitchFamily="34" charset="0"/>
              </a:rPr>
              <a:t>Balikbayan Boxes are packages of </a:t>
            </a:r>
            <a:r>
              <a:rPr lang="en-PH" sz="2000" b="0" u="sng" dirty="0">
                <a:latin typeface="Calibri" panose="020F0502020204030204" pitchFamily="34" charset="0"/>
                <a:ea typeface="Times New Roman" panose="02020603050405020304" pitchFamily="18" charset="0"/>
                <a:cs typeface="Calibri" panose="020F0502020204030204" pitchFamily="34" charset="0"/>
              </a:rPr>
              <a:t>PERSONAL EFFECTS</a:t>
            </a:r>
            <a:r>
              <a:rPr lang="en-PH" sz="2000" b="0" dirty="0">
                <a:latin typeface="Calibri" panose="020F0502020204030204" pitchFamily="34" charset="0"/>
                <a:ea typeface="Times New Roman" panose="02020603050405020304" pitchFamily="18" charset="0"/>
                <a:cs typeface="Calibri" panose="020F0502020204030204" pitchFamily="34" charset="0"/>
              </a:rPr>
              <a:t> and/or </a:t>
            </a:r>
            <a:r>
              <a:rPr lang="en-PH" sz="2000" b="0" u="sng" dirty="0">
                <a:latin typeface="Calibri" panose="020F0502020204030204" pitchFamily="34" charset="0"/>
                <a:ea typeface="Times New Roman" panose="02020603050405020304" pitchFamily="18" charset="0"/>
                <a:cs typeface="Calibri" panose="020F0502020204030204" pitchFamily="34" charset="0"/>
              </a:rPr>
              <a:t>“PASALUBONGS”</a:t>
            </a:r>
            <a:r>
              <a:rPr lang="en-PH" sz="2000" b="0" dirty="0">
                <a:latin typeface="Calibri" panose="020F0502020204030204" pitchFamily="34" charset="0"/>
                <a:ea typeface="Times New Roman" panose="02020603050405020304" pitchFamily="18" charset="0"/>
                <a:cs typeface="Calibri" panose="020F0502020204030204" pitchFamily="34" charset="0"/>
              </a:rPr>
              <a:t> sent by Filipinos residing or working abroad to their families or relatives in the Philippines to enhance Philippine tradition and culture for the promotion and preservation of strong family ties through love and caring expressed in gift-giving.</a:t>
            </a:r>
          </a:p>
          <a:p>
            <a:pPr>
              <a:lnSpc>
                <a:spcPts val="1440"/>
              </a:lnSpc>
              <a:spcBef>
                <a:spcPts val="600"/>
              </a:spcBef>
              <a:spcAft>
                <a:spcPts val="600"/>
              </a:spcAft>
            </a:pPr>
            <a:endParaRPr lang="en-PH" sz="2000" b="0" dirty="0">
              <a:latin typeface="Calibri" panose="020F0502020204030204" pitchFamily="34" charset="0"/>
              <a:ea typeface="Times New Roman" panose="02020603050405020304" pitchFamily="18" charset="0"/>
              <a:cs typeface="Calibri" panose="020F0502020204030204" pitchFamily="34" charset="0"/>
            </a:endParaRPr>
          </a:p>
          <a:p>
            <a:pPr>
              <a:lnSpc>
                <a:spcPts val="1440"/>
              </a:lnSpc>
              <a:spcBef>
                <a:spcPts val="600"/>
              </a:spcBef>
              <a:spcAft>
                <a:spcPts val="600"/>
              </a:spcAft>
            </a:pPr>
            <a:r>
              <a:rPr lang="en-PH" sz="2000" b="0" dirty="0">
                <a:highlight>
                  <a:srgbClr val="FF0000"/>
                </a:highlight>
                <a:latin typeface="Calibri" panose="020F0502020204030204" pitchFamily="34" charset="0"/>
                <a:ea typeface="Times New Roman" panose="02020603050405020304" pitchFamily="18" charset="0"/>
                <a:cs typeface="Calibri" panose="020F0502020204030204" pitchFamily="34" charset="0"/>
              </a:rPr>
              <a:t>2. WHAT ARE ALLOWED IN “BALIKBAYAN BOXES”?</a:t>
            </a:r>
          </a:p>
          <a:p>
            <a:pPr algn="just">
              <a:lnSpc>
                <a:spcPts val="2040"/>
              </a:lnSpc>
              <a:spcBef>
                <a:spcPts val="600"/>
              </a:spcBef>
              <a:spcAft>
                <a:spcPts val="600"/>
              </a:spcAft>
            </a:pPr>
            <a:r>
              <a:rPr lang="en-PH" sz="2000" b="0" dirty="0">
                <a:latin typeface="Calibri" panose="020F0502020204030204" pitchFamily="34" charset="0"/>
                <a:ea typeface="Times New Roman" panose="02020603050405020304" pitchFamily="18" charset="0"/>
                <a:cs typeface="Calibri" panose="020F0502020204030204" pitchFamily="34" charset="0"/>
              </a:rPr>
              <a:t>Non-commercial goods or goods not in commercial quantity strictly for personal use only </a:t>
            </a:r>
            <a:r>
              <a:rPr lang="en-PH" sz="2000" b="0" i="1" dirty="0">
                <a:latin typeface="Calibri" panose="020F0502020204030204" pitchFamily="34" charset="0"/>
                <a:ea typeface="Times New Roman" panose="02020603050405020304" pitchFamily="18" charset="0"/>
                <a:cs typeface="Calibri" panose="020F0502020204030204" pitchFamily="34" charset="0"/>
              </a:rPr>
              <a:t>(12 pcs or less of said commodities)</a:t>
            </a:r>
            <a:r>
              <a:rPr lang="en-PH" sz="2000" b="0" dirty="0">
                <a:latin typeface="Calibri" panose="020F0502020204030204" pitchFamily="34" charset="0"/>
                <a:ea typeface="Times New Roman" panose="02020603050405020304" pitchFamily="18" charset="0"/>
                <a:cs typeface="Calibri" panose="020F0502020204030204" pitchFamily="34" charset="0"/>
              </a:rPr>
              <a:t>, such as: </a:t>
            </a:r>
            <a:r>
              <a:rPr lang="en-PH" sz="2000" b="0" dirty="0">
                <a:solidFill>
                  <a:srgbClr val="FFFF00"/>
                </a:solidFill>
                <a:latin typeface="Calibri" panose="020F0502020204030204" pitchFamily="34" charset="0"/>
                <a:ea typeface="Times New Roman" panose="02020603050405020304" pitchFamily="18" charset="0"/>
                <a:cs typeface="Calibri" panose="020F0502020204030204" pitchFamily="34" charset="0"/>
              </a:rPr>
              <a:t>wearing apparel, clothing, foodstuffs/grocery items/canned goods; the value of which must not exceed </a:t>
            </a:r>
            <a:r>
              <a:rPr lang="en-PH" sz="2000" b="0" u="sng" dirty="0">
                <a:solidFill>
                  <a:srgbClr val="FFFF00"/>
                </a:solidFill>
                <a:latin typeface="Calibri" panose="020F0502020204030204" pitchFamily="34" charset="0"/>
                <a:ea typeface="Times New Roman" panose="02020603050405020304" pitchFamily="18" charset="0"/>
                <a:cs typeface="Calibri" panose="020F0502020204030204" pitchFamily="34" charset="0"/>
              </a:rPr>
              <a:t>US$200.00 (</a:t>
            </a:r>
            <a:r>
              <a:rPr lang="en-PH" sz="2000" b="0" u="sng" dirty="0" err="1">
                <a:solidFill>
                  <a:srgbClr val="FFFF00"/>
                </a:solidFill>
                <a:latin typeface="Calibri" panose="020F0502020204030204" pitchFamily="34" charset="0"/>
                <a:ea typeface="Times New Roman" panose="02020603050405020304" pitchFamily="18" charset="0"/>
                <a:cs typeface="Calibri" panose="020F0502020204030204" pitchFamily="34" charset="0"/>
              </a:rPr>
              <a:t>Php</a:t>
            </a:r>
            <a:r>
              <a:rPr lang="en-PH" sz="2000" b="0" u="sng" dirty="0">
                <a:solidFill>
                  <a:srgbClr val="FFFF00"/>
                </a:solidFill>
                <a:latin typeface="Calibri" panose="020F0502020204030204" pitchFamily="34" charset="0"/>
                <a:ea typeface="Times New Roman" panose="02020603050405020304" pitchFamily="18" charset="0"/>
                <a:cs typeface="Calibri" panose="020F0502020204030204" pitchFamily="34" charset="0"/>
              </a:rPr>
              <a:t> 10,000.00)</a:t>
            </a:r>
            <a:r>
              <a:rPr lang="en-PH" sz="2000" b="0" dirty="0">
                <a:latin typeface="Calibri" panose="020F0502020204030204" pitchFamily="34" charset="0"/>
                <a:ea typeface="Times New Roman" panose="02020603050405020304" pitchFamily="18" charset="0"/>
                <a:cs typeface="Calibri" panose="020F0502020204030204" pitchFamily="34" charset="0"/>
              </a:rPr>
              <a:t>. </a:t>
            </a:r>
          </a:p>
          <a:p>
            <a:pPr>
              <a:lnSpc>
                <a:spcPts val="2040"/>
              </a:lnSpc>
              <a:spcBef>
                <a:spcPts val="600"/>
              </a:spcBef>
              <a:spcAft>
                <a:spcPts val="600"/>
              </a:spcAft>
            </a:pPr>
            <a:r>
              <a:rPr lang="en-PH" sz="2000" b="0" dirty="0">
                <a:latin typeface="Calibri" panose="020F0502020204030204" pitchFamily="34" charset="0"/>
                <a:ea typeface="Times New Roman" panose="02020603050405020304" pitchFamily="18" charset="0"/>
                <a:cs typeface="Calibri" panose="020F0502020204030204" pitchFamily="34" charset="0"/>
              </a:rPr>
              <a:t> </a:t>
            </a:r>
          </a:p>
          <a:p>
            <a:pPr algn="just">
              <a:lnSpc>
                <a:spcPts val="2040"/>
              </a:lnSpc>
              <a:spcBef>
                <a:spcPts val="600"/>
              </a:spcBef>
              <a:spcAft>
                <a:spcPts val="600"/>
              </a:spcAft>
            </a:pPr>
            <a:r>
              <a:rPr lang="en-PH" sz="2000" b="0" i="1" dirty="0">
                <a:latin typeface="Calibri" panose="020F0502020204030204" pitchFamily="34" charset="0"/>
                <a:ea typeface="Times New Roman" panose="02020603050405020304" pitchFamily="18" charset="0"/>
                <a:cs typeface="Calibri" panose="020F0502020204030204" pitchFamily="34" charset="0"/>
              </a:rPr>
              <a:t>(Note that by rule, point 2 is technically on a per consolidation basis following the procedure consolidators practice but are just arranged with Customs)</a:t>
            </a:r>
            <a:endParaRPr lang="en-PH" sz="2000" b="0" dirty="0">
              <a:latin typeface="Calibri" panose="020F0502020204030204" pitchFamily="34" charset="0"/>
              <a:ea typeface="Times New Roman" panose="02020603050405020304" pitchFamily="18" charset="0"/>
              <a:cs typeface="Calibri" panose="020F0502020204030204" pitchFamily="34" charset="0"/>
            </a:endParaRPr>
          </a:p>
          <a:p>
            <a:pPr algn="just"/>
            <a:r>
              <a:rPr lang="en-PH" sz="2000" b="0" dirty="0">
                <a:latin typeface="Calibri" panose="020F0502020204030204" pitchFamily="34" charset="0"/>
                <a:ea typeface="MS Mincho" panose="02020609040205080304" pitchFamily="49" charset="-128"/>
                <a:cs typeface="Calibri" panose="020F0502020204030204" pitchFamily="34" charset="0"/>
              </a:rPr>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 name="Rectangle 2"/>
          <p:cNvSpPr txBox="1">
            <a:spLocks noChangeArrowheads="1"/>
          </p:cNvSpPr>
          <p:nvPr/>
        </p:nvSpPr>
        <p:spPr bwMode="auto">
          <a:xfrm>
            <a:off x="138113" y="152400"/>
            <a:ext cx="8229600" cy="609600"/>
          </a:xfrm>
          <a:prstGeom prst="rect">
            <a:avLst/>
          </a:prstGeom>
          <a:noFill/>
          <a:ln w="9525">
            <a:noFill/>
            <a:miter lim="800000"/>
          </a:ln>
        </p:spPr>
        <p:txBody>
          <a:bodyPr anchor="ctr"/>
          <a:lstStyle/>
          <a:p>
            <a:pPr algn="ctr" eaLnBrk="1" hangingPunct="1">
              <a:defRPr/>
            </a:pPr>
            <a:r>
              <a:rPr lang="en-US" sz="3000" b="1" i="1" kern="0" dirty="0">
                <a:solidFill>
                  <a:srgbClr val="FF0000"/>
                </a:solidFill>
                <a:effectLst>
                  <a:outerShdw blurRad="38100" dist="38100" dir="2700000" algn="tl">
                    <a:srgbClr val="000000">
                      <a:alpha val="43137"/>
                    </a:srgbClr>
                  </a:outerShdw>
                </a:effectLst>
                <a:latin typeface="+mn-lt"/>
                <a:ea typeface="+mj-ea"/>
                <a:cs typeface="+mj-cs"/>
              </a:rPr>
              <a:t>DEFINITION</a:t>
            </a:r>
          </a:p>
        </p:txBody>
      </p:sp>
      <p:sp>
        <p:nvSpPr>
          <p:cNvPr id="2" name="Rectangle 1"/>
          <p:cNvSpPr/>
          <p:nvPr/>
        </p:nvSpPr>
        <p:spPr>
          <a:xfrm>
            <a:off x="276725" y="1219200"/>
            <a:ext cx="8410076" cy="3477875"/>
          </a:xfrm>
          <a:prstGeom prst="rect">
            <a:avLst/>
          </a:prstGeom>
        </p:spPr>
        <p:txBody>
          <a:bodyPr wrap="square">
            <a:spAutoFit/>
          </a:bodyPr>
          <a:lstStyle/>
          <a:p>
            <a:pPr algn="just"/>
            <a:r>
              <a:rPr lang="en-PH" sz="2000" b="0" dirty="0">
                <a:latin typeface="Calibri" panose="020F0502020204030204" pitchFamily="34" charset="0"/>
                <a:ea typeface="Calibri" panose="020F0502020204030204" pitchFamily="34" charset="0"/>
                <a:cs typeface="Calibri" panose="020F0502020204030204" pitchFamily="34" charset="0"/>
              </a:rPr>
              <a:t>Though we are lenient on the "pasalubongs" definition, we would like to stress on the limits set by Customs, specifically:</a:t>
            </a:r>
            <a:endParaRPr lang="en-PH" sz="2000" b="0" dirty="0">
              <a:latin typeface="Calibri" panose="020F0502020204030204" pitchFamily="34" charset="0"/>
              <a:ea typeface="MS Mincho" panose="02020609040205080304" pitchFamily="49" charset="-128"/>
              <a:cs typeface="Calibri" panose="020F0502020204030204" pitchFamily="34" charset="0"/>
            </a:endParaRPr>
          </a:p>
          <a:p>
            <a:r>
              <a:rPr lang="en-PH" sz="2000" b="0" dirty="0">
                <a:latin typeface="Calibri" panose="020F0502020204030204" pitchFamily="34" charset="0"/>
                <a:ea typeface="Calibri" panose="020F0502020204030204" pitchFamily="34" charset="0"/>
                <a:cs typeface="Calibri" panose="020F0502020204030204" pitchFamily="34" charset="0"/>
              </a:rPr>
              <a:t> </a:t>
            </a:r>
            <a:endParaRPr lang="en-PH" sz="2000" b="0" dirty="0">
              <a:latin typeface="Calibri" panose="020F0502020204030204" pitchFamily="34" charset="0"/>
              <a:ea typeface="MS Mincho" panose="02020609040205080304" pitchFamily="49" charset="-128"/>
              <a:cs typeface="Calibri" panose="020F0502020204030204" pitchFamily="34" charset="0"/>
            </a:endParaRPr>
          </a:p>
          <a:p>
            <a:pPr marL="457200" indent="-457200" algn="just">
              <a:buAutoNum type="arabicPeriod"/>
            </a:pPr>
            <a:r>
              <a:rPr lang="en-PH" sz="2000" b="0" dirty="0">
                <a:latin typeface="Calibri" panose="020F0502020204030204" pitchFamily="34" charset="0"/>
                <a:ea typeface="Calibri" panose="020F0502020204030204" pitchFamily="34" charset="0"/>
                <a:cs typeface="Calibri" panose="020F0502020204030204" pitchFamily="34" charset="0"/>
              </a:rPr>
              <a:t>Non-commercial goods or not in commercial quantity (at most 12 pcs of each kind). This pertain to "Personal Effect" items such as used clothes and foodstuff/grocery items/canned goods.</a:t>
            </a:r>
          </a:p>
          <a:p>
            <a:pPr algn="just"/>
            <a:endParaRPr lang="en-PH" sz="2000" b="0" dirty="0">
              <a:latin typeface="Calibri" panose="020F0502020204030204" pitchFamily="34" charset="0"/>
              <a:ea typeface="MS Mincho" panose="02020609040205080304" pitchFamily="49" charset="-128"/>
              <a:cs typeface="Calibri" panose="020F0502020204030204" pitchFamily="34" charset="0"/>
            </a:endParaRPr>
          </a:p>
          <a:p>
            <a:pPr algn="just"/>
            <a:r>
              <a:rPr lang="en-PH" sz="2000" b="0" dirty="0">
                <a:latin typeface="Calibri" panose="020F0502020204030204" pitchFamily="34" charset="0"/>
                <a:ea typeface="Calibri" panose="020F0502020204030204" pitchFamily="34" charset="0"/>
                <a:cs typeface="Calibri" panose="020F0502020204030204" pitchFamily="34" charset="0"/>
              </a:rPr>
              <a:t>2. Must not exceed the individual value threshold of USD 200.00 / </a:t>
            </a:r>
            <a:r>
              <a:rPr lang="en-PH" sz="2000" b="0" u="sng" dirty="0">
                <a:latin typeface="Calibri" panose="020F0502020204030204" pitchFamily="34" charset="0"/>
                <a:ea typeface="Calibri" panose="020F0502020204030204" pitchFamily="34" charset="0"/>
                <a:cs typeface="Calibri" panose="020F0502020204030204" pitchFamily="34" charset="0"/>
              </a:rPr>
              <a:t>PHP 10,000.00</a:t>
            </a:r>
            <a:endParaRPr lang="en-PH" sz="2000" b="0" dirty="0">
              <a:latin typeface="Calibri" panose="020F0502020204030204" pitchFamily="34" charset="0"/>
              <a:ea typeface="MS Mincho" panose="02020609040205080304" pitchFamily="49" charset="-128"/>
              <a:cs typeface="Calibri" panose="020F0502020204030204" pitchFamily="34" charset="0"/>
            </a:endParaRPr>
          </a:p>
          <a:p>
            <a:r>
              <a:rPr lang="en-PH" sz="2000" b="0" dirty="0">
                <a:latin typeface="Calibri" panose="020F0502020204030204" pitchFamily="34" charset="0"/>
                <a:ea typeface="Calibri" panose="020F0502020204030204" pitchFamily="34" charset="0"/>
                <a:cs typeface="Calibri" panose="020F0502020204030204" pitchFamily="34" charset="0"/>
              </a:rPr>
              <a:t>       - based on OR/receipts and even internet value</a:t>
            </a:r>
            <a:endParaRPr lang="en-PH" sz="2000" b="0" dirty="0">
              <a:latin typeface="Calibri" panose="020F0502020204030204" pitchFamily="34" charset="0"/>
              <a:ea typeface="MS Mincho" panose="02020609040205080304" pitchFamily="49" charset="-128"/>
              <a:cs typeface="Calibri" panose="020F0502020204030204" pitchFamily="34" charset="0"/>
            </a:endParaRPr>
          </a:p>
          <a:p>
            <a:r>
              <a:rPr lang="en-PH" sz="2000" b="0" dirty="0">
                <a:latin typeface="Calibri" panose="020F0502020204030204" pitchFamily="34" charset="0"/>
                <a:ea typeface="Calibri" panose="020F0502020204030204" pitchFamily="34" charset="0"/>
                <a:cs typeface="Calibri" panose="020F0502020204030204" pitchFamily="34" charset="0"/>
              </a:rPr>
              <a:t> </a:t>
            </a:r>
            <a:endParaRPr lang="en-PH" sz="2000" b="0" dirty="0">
              <a:latin typeface="Calibri" panose="020F0502020204030204" pitchFamily="34" charset="0"/>
              <a:ea typeface="MS Mincho" panose="02020609040205080304" pitchFamily="49" charset="-128"/>
              <a:cs typeface="Calibri" panose="020F0502020204030204" pitchFamily="34" charset="0"/>
            </a:endParaRPr>
          </a:p>
        </p:txBody>
      </p:sp>
      <p:sp>
        <p:nvSpPr>
          <p:cNvPr id="10" name="Rectangle 9"/>
          <p:cNvSpPr/>
          <p:nvPr/>
        </p:nvSpPr>
        <p:spPr>
          <a:xfrm>
            <a:off x="578643" y="4900136"/>
            <a:ext cx="7986713" cy="1554272"/>
          </a:xfrm>
          <a:prstGeom prst="rect">
            <a:avLst/>
          </a:prstGeom>
        </p:spPr>
        <p:txBody>
          <a:bodyPr wrap="square">
            <a:spAutoFit/>
          </a:bodyPr>
          <a:lstStyle/>
          <a:p>
            <a:pPr algn="ctr"/>
            <a:r>
              <a:rPr lang="en-PH" sz="1900" b="0" i="1" dirty="0">
                <a:solidFill>
                  <a:srgbClr val="0066FF"/>
                </a:solidFill>
                <a:latin typeface="Calibri" panose="020F0502020204030204" pitchFamily="34" charset="0"/>
                <a:ea typeface="Calibri" panose="020F0502020204030204" pitchFamily="34" charset="0"/>
                <a:cs typeface="Calibri" panose="020F0502020204030204" pitchFamily="34" charset="0"/>
              </a:rPr>
              <a:t> If the Origin team receives inquiries outside of these limits (more than 12 pcs. and/or above Php10,000.00) and NOT INCLUDED on the arranged TAX TABLE, </a:t>
            </a:r>
            <a:r>
              <a:rPr lang="en-PH" sz="1900" b="0" i="1" dirty="0">
                <a:solidFill>
                  <a:srgbClr val="FFFF00"/>
                </a:solidFill>
                <a:latin typeface="Calibri" panose="020F0502020204030204" pitchFamily="34" charset="0"/>
                <a:ea typeface="Calibri" panose="020F0502020204030204" pitchFamily="34" charset="0"/>
                <a:cs typeface="Calibri" panose="020F0502020204030204" pitchFamily="34" charset="0"/>
              </a:rPr>
              <a:t>IT IS A MUST</a:t>
            </a:r>
            <a:r>
              <a:rPr lang="en-PH" sz="1900" b="0" i="1" dirty="0">
                <a:solidFill>
                  <a:srgbClr val="0066FF"/>
                </a:solidFill>
                <a:latin typeface="Calibri" panose="020F0502020204030204" pitchFamily="34" charset="0"/>
                <a:ea typeface="Calibri" panose="020F0502020204030204" pitchFamily="34" charset="0"/>
                <a:cs typeface="Calibri" panose="020F0502020204030204" pitchFamily="34" charset="0"/>
              </a:rPr>
              <a:t> to get approval first from the PH Team before formal acceptance to ensure no interruption in the Customs Clearance process. Note that Philippine Customs have heightened  x-ray and assessment activities.</a:t>
            </a:r>
            <a:endParaRPr lang="en-PH" sz="1900" b="0" i="1" dirty="0">
              <a:solidFill>
                <a:srgbClr val="0066FF"/>
              </a:solidFill>
              <a:effectLst/>
              <a:latin typeface="Calibri" panose="020F0502020204030204" pitchFamily="34" charset="0"/>
              <a:ea typeface="MS Mincho" panose="02020609040205080304" pitchFamily="49" charset="-128"/>
              <a:cs typeface="Calibri" panose="020F050202020403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 name="Rectangle 2"/>
          <p:cNvSpPr txBox="1">
            <a:spLocks noChangeArrowheads="1"/>
          </p:cNvSpPr>
          <p:nvPr/>
        </p:nvSpPr>
        <p:spPr bwMode="auto">
          <a:xfrm>
            <a:off x="138113" y="152400"/>
            <a:ext cx="8229600" cy="609600"/>
          </a:xfrm>
          <a:prstGeom prst="rect">
            <a:avLst/>
          </a:prstGeom>
          <a:noFill/>
          <a:ln w="9525">
            <a:noFill/>
            <a:miter lim="800000"/>
          </a:ln>
        </p:spPr>
        <p:txBody>
          <a:bodyPr anchor="ctr"/>
          <a:lstStyle/>
          <a:p>
            <a:pPr algn="ctr" eaLnBrk="1" hangingPunct="1">
              <a:defRPr/>
            </a:pPr>
            <a:r>
              <a:rPr lang="en-US" sz="2800" dirty="0">
                <a:solidFill>
                  <a:srgbClr val="FF0000"/>
                </a:solidFill>
                <a:ea typeface="MS PGothic" panose="020B0600070205080204" charset="-128"/>
                <a:cs typeface="MS PGothic" panose="020B0600070205080204" charset="-128"/>
              </a:rPr>
              <a:t>Prohibited Importation Guide</a:t>
            </a:r>
            <a:endParaRPr lang="en-US" sz="2800" b="1" i="1" kern="0" dirty="0">
              <a:solidFill>
                <a:srgbClr val="FF0000"/>
              </a:solidFill>
              <a:effectLst>
                <a:outerShdw blurRad="38100" dist="38100" dir="2700000" algn="tl">
                  <a:srgbClr val="000000">
                    <a:alpha val="43137"/>
                  </a:srgbClr>
                </a:outerShdw>
              </a:effectLst>
              <a:latin typeface="+mn-lt"/>
              <a:ea typeface="+mj-ea"/>
              <a:cs typeface="+mj-cs"/>
            </a:endParaRPr>
          </a:p>
        </p:txBody>
      </p:sp>
      <p:sp>
        <p:nvSpPr>
          <p:cNvPr id="5" name="Text Box 25"/>
          <p:cNvSpPr txBox="1">
            <a:spLocks noChangeArrowheads="1"/>
          </p:cNvSpPr>
          <p:nvPr/>
        </p:nvSpPr>
        <p:spPr bwMode="auto">
          <a:xfrm>
            <a:off x="381000" y="1084263"/>
            <a:ext cx="8534400" cy="57554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panose="020F0502020204030204" pitchFamily="34" charset="0"/>
                <a:ea typeface="MS PGothic" panose="020B0600070205080204" charset="-128"/>
              </a:defRPr>
            </a:lvl1pPr>
            <a:lvl2pPr marL="742950" indent="-285750" eaLnBrk="0" hangingPunct="0">
              <a:defRPr sz="2400">
                <a:solidFill>
                  <a:schemeClr val="tx1"/>
                </a:solidFill>
                <a:latin typeface="Calibri" panose="020F0502020204030204" pitchFamily="34" charset="0"/>
                <a:ea typeface="MS PGothic" panose="020B0600070205080204" charset="-128"/>
              </a:defRPr>
            </a:lvl2pPr>
            <a:lvl3pPr marL="1143000" indent="-228600" eaLnBrk="0" hangingPunct="0">
              <a:defRPr sz="2400">
                <a:solidFill>
                  <a:schemeClr val="tx1"/>
                </a:solidFill>
                <a:latin typeface="Calibri" panose="020F0502020204030204" pitchFamily="34" charset="0"/>
                <a:ea typeface="MS PGothic" panose="020B0600070205080204" charset="-128"/>
              </a:defRPr>
            </a:lvl3pPr>
            <a:lvl4pPr marL="1600200" indent="-228600" eaLnBrk="0" hangingPunct="0">
              <a:defRPr sz="2400">
                <a:solidFill>
                  <a:schemeClr val="tx1"/>
                </a:solidFill>
                <a:latin typeface="Calibri" panose="020F0502020204030204" pitchFamily="34" charset="0"/>
                <a:ea typeface="MS PGothic" panose="020B0600070205080204" charset="-128"/>
              </a:defRPr>
            </a:lvl4pPr>
            <a:lvl5pPr marL="2057400" indent="-228600" eaLnBrk="0" hangingPunct="0">
              <a:defRPr sz="2400">
                <a:solidFill>
                  <a:schemeClr val="tx1"/>
                </a:solidFill>
                <a:latin typeface="Calibri" panose="020F0502020204030204" pitchFamily="34" charset="0"/>
                <a:ea typeface="MS PGothic" panose="020B060007020508020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charset="-128"/>
              </a:defRPr>
            </a:lvl9pPr>
          </a:lstStyle>
          <a:p>
            <a:pPr algn="just" eaLnBrk="1" hangingPunct="1">
              <a:spcBef>
                <a:spcPct val="50000"/>
              </a:spcBef>
            </a:pPr>
            <a:r>
              <a:rPr lang="en-US" altLang="en-US" sz="1400" b="1" dirty="0">
                <a:solidFill>
                  <a:srgbClr val="0066FF"/>
                </a:solidFill>
                <a:latin typeface="Arial" panose="020B0604020202020204" pitchFamily="34" charset="0"/>
                <a:cs typeface="Arial" panose="020B0604020202020204" pitchFamily="34" charset="0"/>
              </a:rPr>
              <a:t>Prohibited Importation:</a:t>
            </a:r>
          </a:p>
          <a:p>
            <a:pPr algn="just" eaLnBrk="1" hangingPunct="1">
              <a:spcBef>
                <a:spcPts val="600"/>
              </a:spcBef>
            </a:pPr>
            <a:r>
              <a:rPr lang="en-US" altLang="en-US" sz="1400" b="0" dirty="0">
                <a:latin typeface="Arial" panose="020B0604020202020204" pitchFamily="34" charset="0"/>
                <a:cs typeface="Arial" panose="020B0604020202020204" pitchFamily="34" charset="0"/>
              </a:rPr>
              <a:t>Written or printed goods in any form containing any matter advocating or inciting treason, rebellion, insurrection, sedition against the government of the Philippines, or written or printed goods containing any threat to the life of, inflict bodily harm upon any person in the Philippines;</a:t>
            </a:r>
          </a:p>
          <a:p>
            <a:pPr algn="just" eaLnBrk="1" hangingPunct="1">
              <a:spcBef>
                <a:spcPts val="600"/>
              </a:spcBef>
            </a:pPr>
            <a:endParaRPr lang="en-US" altLang="en-US" sz="1400" b="0" dirty="0">
              <a:latin typeface="Arial" panose="020B0604020202020204" pitchFamily="34" charset="0"/>
              <a:cs typeface="Arial" panose="020B0604020202020204" pitchFamily="34" charset="0"/>
            </a:endParaRPr>
          </a:p>
          <a:p>
            <a:pPr algn="just" eaLnBrk="1" hangingPunct="1">
              <a:spcBef>
                <a:spcPts val="600"/>
              </a:spcBef>
            </a:pPr>
            <a:r>
              <a:rPr lang="en-US" altLang="en-US" sz="1400" b="0" dirty="0">
                <a:latin typeface="Arial" panose="020B0604020202020204" pitchFamily="34" charset="0"/>
                <a:cs typeface="Arial" panose="020B0604020202020204" pitchFamily="34" charset="0"/>
              </a:rPr>
              <a:t>Goods, instruments, drugs and substances designed, intended or adapted for producing unlawful abortion, or any printed matter which advertises, describes or gives direct or indirect information where, how or by whom unlawful abortion is committed;</a:t>
            </a:r>
          </a:p>
          <a:p>
            <a:pPr algn="just">
              <a:spcBef>
                <a:spcPts val="600"/>
              </a:spcBef>
            </a:pPr>
            <a:r>
              <a:rPr lang="en-US" altLang="en-US" sz="1400" b="0" dirty="0">
                <a:latin typeface="Arial" panose="020B0604020202020204" pitchFamily="34" charset="0"/>
              </a:rPr>
              <a:t>Written or printed goods negatives or cinematographic films, photographs, engravings, lithographs, objects, paintings, drawings or other representation of an obscene or immoral character;</a:t>
            </a:r>
          </a:p>
          <a:p>
            <a:pPr algn="just">
              <a:spcBef>
                <a:spcPts val="600"/>
              </a:spcBef>
            </a:pPr>
            <a:endParaRPr lang="en-US" altLang="en-US" sz="1400" b="0" dirty="0">
              <a:latin typeface="Arial" panose="020B0604020202020204" pitchFamily="34" charset="0"/>
            </a:endParaRPr>
          </a:p>
          <a:p>
            <a:pPr algn="just">
              <a:spcBef>
                <a:spcPts val="600"/>
              </a:spcBef>
            </a:pPr>
            <a:r>
              <a:rPr lang="en-US" altLang="en-US" sz="1400" b="0" dirty="0">
                <a:latin typeface="Arial" panose="020B0604020202020204" pitchFamily="34" charset="0"/>
              </a:rPr>
              <a:t>Any goods manufactured in whole or in part of gold, silver or other precious metals or alloys and the stamp, brand or mark does not indicate the actual fineness of quality of the metals or alloy;</a:t>
            </a:r>
          </a:p>
          <a:p>
            <a:pPr algn="just">
              <a:spcBef>
                <a:spcPts val="600"/>
              </a:spcBef>
            </a:pPr>
            <a:endParaRPr lang="en-US" altLang="en-US" sz="1400" b="0" dirty="0">
              <a:latin typeface="Arial" panose="020B0604020202020204" pitchFamily="34" charset="0"/>
            </a:endParaRPr>
          </a:p>
          <a:p>
            <a:pPr algn="just">
              <a:spcBef>
                <a:spcPts val="600"/>
              </a:spcBef>
            </a:pPr>
            <a:r>
              <a:rPr lang="en-US" altLang="en-US" sz="1400" b="0" dirty="0">
                <a:latin typeface="Arial" panose="020B0604020202020204" pitchFamily="34" charset="0"/>
              </a:rPr>
              <a:t>Any adulterated or misbranded food or goods for human consumption or any adulterated or misbranded drug in violation of relevant laws and regulations;</a:t>
            </a:r>
          </a:p>
          <a:p>
            <a:pPr algn="just">
              <a:spcBef>
                <a:spcPts val="600"/>
              </a:spcBef>
            </a:pPr>
            <a:endParaRPr lang="en-US" altLang="en-US" sz="1400" b="0" dirty="0">
              <a:latin typeface="Arial" panose="020B0604020202020204" pitchFamily="34" charset="0"/>
            </a:endParaRPr>
          </a:p>
          <a:p>
            <a:pPr algn="just">
              <a:spcBef>
                <a:spcPts val="600"/>
              </a:spcBef>
            </a:pPr>
            <a:r>
              <a:rPr lang="en-US" altLang="en-US" sz="1400" b="0" dirty="0">
                <a:latin typeface="Arial" panose="020B0604020202020204" pitchFamily="34" charset="0"/>
              </a:rPr>
              <a:t>Infringing goods as defined under the Intellectual Property Code and related laws; and</a:t>
            </a:r>
          </a:p>
          <a:p>
            <a:pPr algn="just">
              <a:spcBef>
                <a:spcPts val="600"/>
              </a:spcBef>
            </a:pPr>
            <a:endParaRPr lang="en-US" altLang="en-US" sz="1400" b="0" dirty="0">
              <a:latin typeface="Arial" panose="020B0604020202020204" pitchFamily="34" charset="0"/>
            </a:endParaRPr>
          </a:p>
          <a:p>
            <a:pPr algn="just">
              <a:spcBef>
                <a:spcPts val="600"/>
              </a:spcBef>
            </a:pPr>
            <a:r>
              <a:rPr lang="en-US" altLang="en-US" sz="1400" b="0" dirty="0">
                <a:latin typeface="Arial" panose="020B0604020202020204" pitchFamily="34" charset="0"/>
              </a:rPr>
              <a:t>All other goods or parts thereof which importation are explicitly prohibited by law or rules and regulations issued by the competent authority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 name="Rectangle 2"/>
          <p:cNvSpPr txBox="1">
            <a:spLocks noChangeArrowheads="1"/>
          </p:cNvSpPr>
          <p:nvPr/>
        </p:nvSpPr>
        <p:spPr bwMode="auto">
          <a:xfrm>
            <a:off x="138113" y="152400"/>
            <a:ext cx="8229600" cy="609600"/>
          </a:xfrm>
          <a:prstGeom prst="rect">
            <a:avLst/>
          </a:prstGeom>
          <a:noFill/>
          <a:ln w="9525">
            <a:noFill/>
            <a:miter lim="800000"/>
          </a:ln>
        </p:spPr>
        <p:txBody>
          <a:bodyPr anchor="ctr"/>
          <a:lstStyle/>
          <a:p>
            <a:pPr algn="ctr" eaLnBrk="1" hangingPunct="1">
              <a:defRPr/>
            </a:pPr>
            <a:r>
              <a:rPr lang="en-US" sz="2800" dirty="0">
                <a:solidFill>
                  <a:srgbClr val="FF0000"/>
                </a:solidFill>
                <a:ea typeface="MS PGothic" panose="020B0600070205080204" charset="-128"/>
                <a:cs typeface="MS PGothic" panose="020B0600070205080204" charset="-128"/>
              </a:rPr>
              <a:t>Regulated Importation Guide</a:t>
            </a:r>
            <a:endParaRPr lang="en-US" sz="2800" b="1" i="1" kern="0" dirty="0">
              <a:solidFill>
                <a:srgbClr val="FF0000"/>
              </a:solidFill>
              <a:effectLst>
                <a:outerShdw blurRad="38100" dist="38100" dir="2700000" algn="tl">
                  <a:srgbClr val="000000">
                    <a:alpha val="43137"/>
                  </a:srgbClr>
                </a:outerShdw>
              </a:effectLst>
              <a:latin typeface="+mn-lt"/>
              <a:ea typeface="+mj-ea"/>
              <a:cs typeface="+mj-cs"/>
            </a:endParaRPr>
          </a:p>
        </p:txBody>
      </p:sp>
      <p:sp>
        <p:nvSpPr>
          <p:cNvPr id="5" name="Text Box 25"/>
          <p:cNvSpPr txBox="1">
            <a:spLocks noChangeArrowheads="1"/>
          </p:cNvSpPr>
          <p:nvPr/>
        </p:nvSpPr>
        <p:spPr bwMode="auto">
          <a:xfrm>
            <a:off x="381000" y="1084263"/>
            <a:ext cx="8534400" cy="289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panose="020F0502020204030204" pitchFamily="34" charset="0"/>
                <a:ea typeface="MS PGothic" panose="020B0600070205080204" charset="-128"/>
              </a:defRPr>
            </a:lvl1pPr>
            <a:lvl2pPr marL="742950" indent="-285750" eaLnBrk="0" hangingPunct="0">
              <a:defRPr sz="2400">
                <a:solidFill>
                  <a:schemeClr val="tx1"/>
                </a:solidFill>
                <a:latin typeface="Calibri" panose="020F0502020204030204" pitchFamily="34" charset="0"/>
                <a:ea typeface="MS PGothic" panose="020B0600070205080204" charset="-128"/>
              </a:defRPr>
            </a:lvl2pPr>
            <a:lvl3pPr marL="1143000" indent="-228600" eaLnBrk="0" hangingPunct="0">
              <a:defRPr sz="2400">
                <a:solidFill>
                  <a:schemeClr val="tx1"/>
                </a:solidFill>
                <a:latin typeface="Calibri" panose="020F0502020204030204" pitchFamily="34" charset="0"/>
                <a:ea typeface="MS PGothic" panose="020B0600070205080204" charset="-128"/>
              </a:defRPr>
            </a:lvl3pPr>
            <a:lvl4pPr marL="1600200" indent="-228600" eaLnBrk="0" hangingPunct="0">
              <a:defRPr sz="2400">
                <a:solidFill>
                  <a:schemeClr val="tx1"/>
                </a:solidFill>
                <a:latin typeface="Calibri" panose="020F0502020204030204" pitchFamily="34" charset="0"/>
                <a:ea typeface="MS PGothic" panose="020B0600070205080204" charset="-128"/>
              </a:defRPr>
            </a:lvl4pPr>
            <a:lvl5pPr marL="2057400" indent="-228600" eaLnBrk="0" hangingPunct="0">
              <a:defRPr sz="2400">
                <a:solidFill>
                  <a:schemeClr val="tx1"/>
                </a:solidFill>
                <a:latin typeface="Calibri" panose="020F0502020204030204" pitchFamily="34" charset="0"/>
                <a:ea typeface="MS PGothic" panose="020B060007020508020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charset="-128"/>
              </a:defRPr>
            </a:lvl9pPr>
          </a:lstStyle>
          <a:p>
            <a:pPr algn="just" eaLnBrk="1" hangingPunct="1">
              <a:spcBef>
                <a:spcPct val="50000"/>
              </a:spcBef>
            </a:pPr>
            <a:r>
              <a:rPr lang="en-US" altLang="en-US" sz="1400" dirty="0">
                <a:solidFill>
                  <a:srgbClr val="0066FF"/>
                </a:solidFill>
                <a:latin typeface="Arial" panose="020B0604020202020204" pitchFamily="34" charset="0"/>
              </a:rPr>
              <a:t>Regulated Importation :</a:t>
            </a:r>
          </a:p>
          <a:p>
            <a:pPr algn="just" eaLnBrk="1" hangingPunct="1">
              <a:spcBef>
                <a:spcPct val="50000"/>
              </a:spcBef>
            </a:pPr>
            <a:r>
              <a:rPr lang="en-US" altLang="en-US" sz="1400" b="0" dirty="0">
                <a:latin typeface="Arial" panose="020B0604020202020204" pitchFamily="34" charset="0"/>
              </a:rPr>
              <a:t>Goods which are subject to regulation </a:t>
            </a:r>
            <a:r>
              <a:rPr lang="en-US" altLang="en-US" sz="1400" b="0" u="sng" dirty="0">
                <a:latin typeface="Arial" panose="020B0604020202020204" pitchFamily="34" charset="0"/>
              </a:rPr>
              <a:t>shall be imported only after securing the necessary goods declaration, clearances, licenses and any other requirements, prior to importation</a:t>
            </a:r>
            <a:r>
              <a:rPr lang="en-US" altLang="en-US" sz="1400" b="0" dirty="0">
                <a:latin typeface="Arial" panose="020B0604020202020204" pitchFamily="34" charset="0"/>
              </a:rPr>
              <a:t>. In case of importation, submission of requirements after arrival of the goods but prior release from customs custody shall be allowed but only in cases provided for by the governing laws or regulations</a:t>
            </a:r>
          </a:p>
          <a:p>
            <a:pPr algn="just" eaLnBrk="1" hangingPunct="1">
              <a:spcBef>
                <a:spcPct val="50000"/>
              </a:spcBef>
            </a:pPr>
            <a:endParaRPr lang="en-US" altLang="en-US" sz="1400" b="0" dirty="0">
              <a:latin typeface="Arial" panose="020B0604020202020204" pitchFamily="34" charset="0"/>
            </a:endParaRPr>
          </a:p>
          <a:p>
            <a:pPr algn="just" eaLnBrk="1" hangingPunct="1">
              <a:spcBef>
                <a:spcPct val="50000"/>
              </a:spcBef>
            </a:pPr>
            <a:r>
              <a:rPr lang="en-US" altLang="en-US" sz="1400" b="0" dirty="0">
                <a:latin typeface="Arial" panose="020B0604020202020204" pitchFamily="34" charset="0"/>
              </a:rPr>
              <a:t>Example of which are:</a:t>
            </a:r>
          </a:p>
          <a:p>
            <a:pPr algn="just" eaLnBrk="1" hangingPunct="1">
              <a:spcBef>
                <a:spcPct val="50000"/>
              </a:spcBef>
            </a:pPr>
            <a:endParaRPr lang="en-US" altLang="en-US" sz="1400" b="0" dirty="0">
              <a:latin typeface="Arial" panose="020B0604020202020204" pitchFamily="34" charset="0"/>
            </a:endParaRPr>
          </a:p>
          <a:p>
            <a:pPr algn="just" eaLnBrk="1" hangingPunct="1">
              <a:spcBef>
                <a:spcPct val="50000"/>
              </a:spcBef>
              <a:buFontTx/>
              <a:buAutoNum type="arabicPeriod"/>
            </a:pPr>
            <a:r>
              <a:rPr lang="en-US" altLang="en-US" sz="1400" b="0" dirty="0">
                <a:latin typeface="Arial" panose="020B0604020202020204" pitchFamily="34" charset="0"/>
              </a:rPr>
              <a:t>Food products, cosmetics which require permit from the FDA (see exemptions on later pages)</a:t>
            </a:r>
          </a:p>
          <a:p>
            <a:pPr algn="just" eaLnBrk="1" hangingPunct="1">
              <a:spcBef>
                <a:spcPct val="50000"/>
              </a:spcBef>
              <a:buFontTx/>
              <a:buAutoNum type="arabicPeriod"/>
            </a:pPr>
            <a:r>
              <a:rPr lang="en-US" altLang="en-US" sz="1400" b="0" dirty="0">
                <a:latin typeface="Arial" panose="020B0604020202020204" pitchFamily="34" charset="0"/>
              </a:rPr>
              <a:t>Aquatic products – permit from Bureau of Fisheries and Aquatic Resources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 name="Rectangle 2"/>
          <p:cNvSpPr txBox="1">
            <a:spLocks noChangeArrowheads="1"/>
          </p:cNvSpPr>
          <p:nvPr/>
        </p:nvSpPr>
        <p:spPr bwMode="auto">
          <a:xfrm>
            <a:off x="138113" y="152400"/>
            <a:ext cx="8229600" cy="609600"/>
          </a:xfrm>
          <a:prstGeom prst="rect">
            <a:avLst/>
          </a:prstGeom>
          <a:noFill/>
          <a:ln w="9525">
            <a:noFill/>
            <a:miter lim="800000"/>
          </a:ln>
        </p:spPr>
        <p:txBody>
          <a:bodyPr anchor="ctr"/>
          <a:lstStyle/>
          <a:p>
            <a:pPr algn="ctr" eaLnBrk="1" hangingPunct="1">
              <a:defRPr/>
            </a:pPr>
            <a:r>
              <a:rPr lang="en-US" sz="2800" dirty="0">
                <a:solidFill>
                  <a:srgbClr val="FF0000"/>
                </a:solidFill>
                <a:ea typeface="MS PGothic" panose="020B0600070205080204" charset="-128"/>
                <a:cs typeface="MS PGothic" panose="020B0600070205080204" charset="-128"/>
              </a:rPr>
              <a:t>Restricted Importation Guide</a:t>
            </a:r>
            <a:endParaRPr lang="en-US" sz="2800" b="1" i="1" kern="0" dirty="0">
              <a:solidFill>
                <a:srgbClr val="FF0000"/>
              </a:solidFill>
              <a:effectLst>
                <a:outerShdw blurRad="38100" dist="38100" dir="2700000" algn="tl">
                  <a:srgbClr val="000000">
                    <a:alpha val="43137"/>
                  </a:srgbClr>
                </a:outerShdw>
              </a:effectLst>
              <a:latin typeface="+mn-lt"/>
              <a:ea typeface="+mj-ea"/>
              <a:cs typeface="+mj-cs"/>
            </a:endParaRPr>
          </a:p>
        </p:txBody>
      </p:sp>
      <p:sp>
        <p:nvSpPr>
          <p:cNvPr id="5" name="Text Box 25"/>
          <p:cNvSpPr txBox="1">
            <a:spLocks noChangeArrowheads="1"/>
          </p:cNvSpPr>
          <p:nvPr/>
        </p:nvSpPr>
        <p:spPr bwMode="auto">
          <a:xfrm>
            <a:off x="381000" y="1084263"/>
            <a:ext cx="8534400" cy="5155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panose="020F0502020204030204" pitchFamily="34" charset="0"/>
                <a:ea typeface="MS PGothic" panose="020B0600070205080204" charset="-128"/>
              </a:defRPr>
            </a:lvl1pPr>
            <a:lvl2pPr marL="742950" indent="-285750" eaLnBrk="0" hangingPunct="0">
              <a:defRPr sz="2400">
                <a:solidFill>
                  <a:schemeClr val="tx1"/>
                </a:solidFill>
                <a:latin typeface="Calibri" panose="020F0502020204030204" pitchFamily="34" charset="0"/>
                <a:ea typeface="MS PGothic" panose="020B0600070205080204" charset="-128"/>
              </a:defRPr>
            </a:lvl2pPr>
            <a:lvl3pPr marL="1143000" indent="-228600" eaLnBrk="0" hangingPunct="0">
              <a:defRPr sz="2400">
                <a:solidFill>
                  <a:schemeClr val="tx1"/>
                </a:solidFill>
                <a:latin typeface="Calibri" panose="020F0502020204030204" pitchFamily="34" charset="0"/>
                <a:ea typeface="MS PGothic" panose="020B0600070205080204" charset="-128"/>
              </a:defRPr>
            </a:lvl3pPr>
            <a:lvl4pPr marL="1600200" indent="-228600" eaLnBrk="0" hangingPunct="0">
              <a:defRPr sz="2400">
                <a:solidFill>
                  <a:schemeClr val="tx1"/>
                </a:solidFill>
                <a:latin typeface="Calibri" panose="020F0502020204030204" pitchFamily="34" charset="0"/>
                <a:ea typeface="MS PGothic" panose="020B0600070205080204" charset="-128"/>
              </a:defRPr>
            </a:lvl4pPr>
            <a:lvl5pPr marL="2057400" indent="-228600" eaLnBrk="0" hangingPunct="0">
              <a:defRPr sz="2400">
                <a:solidFill>
                  <a:schemeClr val="tx1"/>
                </a:solidFill>
                <a:latin typeface="Calibri" panose="020F0502020204030204" pitchFamily="34" charset="0"/>
                <a:ea typeface="MS PGothic" panose="020B060007020508020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charset="-128"/>
              </a:defRPr>
            </a:lvl9pPr>
          </a:lstStyle>
          <a:p>
            <a:pPr algn="just" eaLnBrk="1" hangingPunct="1">
              <a:spcBef>
                <a:spcPct val="50000"/>
              </a:spcBef>
            </a:pPr>
            <a:r>
              <a:rPr lang="en-US" altLang="en-US" sz="1400" dirty="0">
                <a:solidFill>
                  <a:srgbClr val="0066FF"/>
                </a:solidFill>
                <a:latin typeface="Arial" panose="020B0604020202020204" pitchFamily="34" charset="0"/>
              </a:rPr>
              <a:t>Restricted Importation:</a:t>
            </a:r>
          </a:p>
          <a:p>
            <a:pPr algn="just" eaLnBrk="1" hangingPunct="1">
              <a:spcBef>
                <a:spcPts val="240"/>
              </a:spcBef>
            </a:pPr>
            <a:r>
              <a:rPr lang="en-US" altLang="en-US" sz="1400" b="0" dirty="0">
                <a:latin typeface="Arial" panose="020B0604020202020204" pitchFamily="34" charset="0"/>
              </a:rPr>
              <a:t>Except when authorized by law or regulation, the importation of the following restricted goods are prohibited:</a:t>
            </a:r>
          </a:p>
          <a:p>
            <a:pPr algn="just" eaLnBrk="1" hangingPunct="1">
              <a:spcBef>
                <a:spcPts val="240"/>
              </a:spcBef>
            </a:pPr>
            <a:endParaRPr lang="en-US" altLang="en-US" sz="1000" b="0" dirty="0">
              <a:latin typeface="Arial" panose="020B0604020202020204" pitchFamily="34" charset="0"/>
            </a:endParaRPr>
          </a:p>
          <a:p>
            <a:pPr algn="just" eaLnBrk="1" hangingPunct="1">
              <a:spcBef>
                <a:spcPts val="240"/>
              </a:spcBef>
            </a:pPr>
            <a:r>
              <a:rPr lang="en-US" altLang="en-US" sz="1400" b="0" dirty="0">
                <a:latin typeface="Arial" panose="020B0604020202020204" pitchFamily="34" charset="0"/>
              </a:rPr>
              <a:t>Dynamite, gunpowder, ammunitions and other explosives, firearms and weapons of war, or parts thereof;</a:t>
            </a:r>
          </a:p>
          <a:p>
            <a:pPr algn="just" eaLnBrk="1" hangingPunct="1">
              <a:spcBef>
                <a:spcPts val="240"/>
              </a:spcBef>
            </a:pPr>
            <a:endParaRPr lang="en-US" altLang="en-US" sz="1400" b="0" dirty="0">
              <a:latin typeface="Arial" panose="020B0604020202020204" pitchFamily="34" charset="0"/>
            </a:endParaRPr>
          </a:p>
          <a:p>
            <a:pPr algn="just" eaLnBrk="1" hangingPunct="1">
              <a:spcBef>
                <a:spcPts val="240"/>
              </a:spcBef>
            </a:pPr>
            <a:r>
              <a:rPr lang="en-US" altLang="en-US" sz="1400" b="0" dirty="0">
                <a:latin typeface="Arial" panose="020B0604020202020204" pitchFamily="34" charset="0"/>
              </a:rPr>
              <a:t>Roulette wheels, gambling outfits, loaded dice, marked cards, machines, apparatus or mechanical devices used in gambling or the distribution of money, cigars, cigarettes or other goods when such distribution is dependent on chance, including jackpot and pinball machines or similar contrivances, or parts thereof</a:t>
            </a:r>
          </a:p>
          <a:p>
            <a:pPr algn="just" eaLnBrk="1" hangingPunct="1">
              <a:spcBef>
                <a:spcPts val="240"/>
              </a:spcBef>
            </a:pPr>
            <a:endParaRPr lang="en-US" altLang="en-US" sz="1400" b="0" dirty="0">
              <a:latin typeface="Arial" panose="020B0604020202020204" pitchFamily="34" charset="0"/>
            </a:endParaRPr>
          </a:p>
          <a:p>
            <a:pPr algn="just" eaLnBrk="1" hangingPunct="1">
              <a:spcBef>
                <a:spcPts val="240"/>
              </a:spcBef>
            </a:pPr>
            <a:r>
              <a:rPr lang="en-US" altLang="en-US" sz="1400" b="0" dirty="0">
                <a:latin typeface="Arial" panose="020B0604020202020204" pitchFamily="34" charset="0"/>
              </a:rPr>
              <a:t>Lottery and sweepstakes tickets, except advertisements thereof and lists of drawing therein</a:t>
            </a:r>
          </a:p>
          <a:p>
            <a:pPr algn="just" eaLnBrk="1" hangingPunct="1">
              <a:spcBef>
                <a:spcPts val="240"/>
              </a:spcBef>
            </a:pPr>
            <a:endParaRPr lang="en-US" altLang="en-US" sz="1400" b="0" dirty="0">
              <a:latin typeface="Arial" panose="020B0604020202020204" pitchFamily="34" charset="0"/>
            </a:endParaRPr>
          </a:p>
          <a:p>
            <a:pPr algn="just" eaLnBrk="1" hangingPunct="1">
              <a:spcBef>
                <a:spcPts val="240"/>
              </a:spcBef>
            </a:pPr>
            <a:r>
              <a:rPr lang="en-US" altLang="en-US" sz="1400" b="0" dirty="0">
                <a:latin typeface="Arial" panose="020B0604020202020204" pitchFamily="34" charset="0"/>
              </a:rPr>
              <a:t>Marijuana, opium, poppies, caca leaves, heroin or other narcotics or synthetic drugs which are or may hereafter be declared habit forming by the President of the Philippines, or any compound, manufactured salt, derivative, or preparation thereof, except when imported by the government of the Philippines or any person duly authorized by the Dangerous Drugs Board, for medicinal purposes;</a:t>
            </a:r>
          </a:p>
          <a:p>
            <a:pPr algn="just" eaLnBrk="1" hangingPunct="1">
              <a:spcBef>
                <a:spcPts val="240"/>
              </a:spcBef>
            </a:pPr>
            <a:endParaRPr lang="en-US" altLang="en-US" sz="1400" b="0" dirty="0">
              <a:latin typeface="Arial" panose="020B0604020202020204" pitchFamily="34" charset="0"/>
            </a:endParaRPr>
          </a:p>
          <a:p>
            <a:pPr algn="just" eaLnBrk="1" hangingPunct="1">
              <a:spcBef>
                <a:spcPts val="240"/>
              </a:spcBef>
            </a:pPr>
            <a:r>
              <a:rPr lang="en-US" altLang="en-US" sz="1400" b="0" dirty="0">
                <a:latin typeface="Arial" panose="020B0604020202020204" pitchFamily="34" charset="0"/>
              </a:rPr>
              <a:t>Opium pipes or parts thereof, of whatever material; and</a:t>
            </a:r>
          </a:p>
          <a:p>
            <a:pPr algn="just" eaLnBrk="1" hangingPunct="1">
              <a:spcBef>
                <a:spcPts val="240"/>
              </a:spcBef>
            </a:pPr>
            <a:endParaRPr lang="en-US" altLang="en-US" sz="1400" b="0" dirty="0">
              <a:latin typeface="Arial" panose="020B0604020202020204" pitchFamily="34" charset="0"/>
            </a:endParaRPr>
          </a:p>
          <a:p>
            <a:pPr algn="just" eaLnBrk="1" hangingPunct="1">
              <a:spcBef>
                <a:spcPts val="240"/>
              </a:spcBef>
            </a:pPr>
            <a:r>
              <a:rPr lang="en-US" altLang="en-US" sz="1400" b="0" dirty="0">
                <a:latin typeface="Arial" panose="020B0604020202020204" pitchFamily="34" charset="0"/>
              </a:rPr>
              <a:t>Any goods whose importation are restricted</a:t>
            </a:r>
          </a:p>
          <a:p>
            <a:pPr algn="just" eaLnBrk="1" hangingPunct="1">
              <a:spcBef>
                <a:spcPts val="240"/>
              </a:spcBef>
            </a:pPr>
            <a:endParaRPr lang="en-US" altLang="en-US" sz="1400" b="0" dirty="0">
              <a:latin typeface="Arial" panose="020B0604020202020204" pitchFamily="34" charset="0"/>
            </a:endParaRPr>
          </a:p>
          <a:p>
            <a:pPr algn="just" eaLnBrk="1" hangingPunct="1">
              <a:spcBef>
                <a:spcPts val="240"/>
              </a:spcBef>
            </a:pPr>
            <a:r>
              <a:rPr lang="en-US" altLang="en-US" sz="1400" b="0" dirty="0">
                <a:latin typeface="Arial" panose="020B0604020202020204" pitchFamily="34" charset="0"/>
              </a:rPr>
              <a:t>The restriction to import the above stated goods shall include the restriction </a:t>
            </a:r>
            <a:r>
              <a:rPr lang="en-US" altLang="en-US" sz="1400" dirty="0">
                <a:solidFill>
                  <a:srgbClr val="000000"/>
                </a:solidFill>
                <a:latin typeface="Arial" panose="020B0604020202020204" pitchFamily="34" charset="0"/>
              </a:rPr>
              <a:t>on their transit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 name="Rectangle 2"/>
          <p:cNvSpPr txBox="1">
            <a:spLocks noChangeArrowheads="1"/>
          </p:cNvSpPr>
          <p:nvPr/>
        </p:nvSpPr>
        <p:spPr bwMode="auto">
          <a:xfrm>
            <a:off x="138112" y="152400"/>
            <a:ext cx="8701087" cy="609600"/>
          </a:xfrm>
          <a:prstGeom prst="rect">
            <a:avLst/>
          </a:prstGeom>
          <a:noFill/>
          <a:ln w="9525">
            <a:noFill/>
            <a:miter lim="800000"/>
          </a:ln>
        </p:spPr>
        <p:txBody>
          <a:bodyPr anchor="ctr"/>
          <a:lstStyle/>
          <a:p>
            <a:pPr algn="ctr" eaLnBrk="1" hangingPunct="1">
              <a:defRPr/>
            </a:pPr>
            <a:r>
              <a:rPr lang="en-US" sz="2400" dirty="0">
                <a:solidFill>
                  <a:srgbClr val="FF0000"/>
                </a:solidFill>
                <a:ea typeface="MS PGothic" panose="020B0600070205080204" charset="-128"/>
                <a:cs typeface="MS PGothic" panose="020B0600070205080204" charset="-128"/>
              </a:rPr>
              <a:t>Summary : Importation of FDA-DOH Regulated Products for </a:t>
            </a:r>
            <a:r>
              <a:rPr lang="en-US" sz="2400" u="sng" dirty="0">
                <a:solidFill>
                  <a:srgbClr val="FF0000"/>
                </a:solidFill>
                <a:ea typeface="MS PGothic" panose="020B0600070205080204" charset="-128"/>
                <a:cs typeface="MS PGothic" panose="020B0600070205080204" charset="-128"/>
              </a:rPr>
              <a:t>PERSONAL</a:t>
            </a:r>
            <a:endParaRPr lang="en-US" sz="2400" b="1" i="1" kern="0" dirty="0">
              <a:solidFill>
                <a:srgbClr val="FF0000"/>
              </a:solidFill>
              <a:effectLst>
                <a:outerShdw blurRad="38100" dist="38100" dir="2700000" algn="tl">
                  <a:srgbClr val="000000">
                    <a:alpha val="43137"/>
                  </a:srgbClr>
                </a:outerShdw>
              </a:effectLst>
              <a:latin typeface="+mn-lt"/>
              <a:ea typeface="+mj-ea"/>
              <a:cs typeface="+mj-cs"/>
            </a:endParaRPr>
          </a:p>
        </p:txBody>
      </p:sp>
      <p:sp>
        <p:nvSpPr>
          <p:cNvPr id="5" name="Text Box 25"/>
          <p:cNvSpPr txBox="1">
            <a:spLocks noChangeArrowheads="1"/>
          </p:cNvSpPr>
          <p:nvPr/>
        </p:nvSpPr>
        <p:spPr bwMode="auto">
          <a:xfrm>
            <a:off x="381000" y="1084263"/>
            <a:ext cx="8534400" cy="21390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panose="020F0502020204030204" pitchFamily="34" charset="0"/>
                <a:ea typeface="MS PGothic" panose="020B0600070205080204" charset="-128"/>
              </a:defRPr>
            </a:lvl1pPr>
            <a:lvl2pPr marL="742950" indent="-285750" eaLnBrk="0" hangingPunct="0">
              <a:defRPr sz="2400">
                <a:solidFill>
                  <a:schemeClr val="tx1"/>
                </a:solidFill>
                <a:latin typeface="Calibri" panose="020F0502020204030204" pitchFamily="34" charset="0"/>
                <a:ea typeface="MS PGothic" panose="020B0600070205080204" charset="-128"/>
              </a:defRPr>
            </a:lvl2pPr>
            <a:lvl3pPr marL="1143000" indent="-228600" eaLnBrk="0" hangingPunct="0">
              <a:defRPr sz="2400">
                <a:solidFill>
                  <a:schemeClr val="tx1"/>
                </a:solidFill>
                <a:latin typeface="Calibri" panose="020F0502020204030204" pitchFamily="34" charset="0"/>
                <a:ea typeface="MS PGothic" panose="020B0600070205080204" charset="-128"/>
              </a:defRPr>
            </a:lvl3pPr>
            <a:lvl4pPr marL="1600200" indent="-228600" eaLnBrk="0" hangingPunct="0">
              <a:defRPr sz="2400">
                <a:solidFill>
                  <a:schemeClr val="tx1"/>
                </a:solidFill>
                <a:latin typeface="Calibri" panose="020F0502020204030204" pitchFamily="34" charset="0"/>
                <a:ea typeface="MS PGothic" panose="020B0600070205080204" charset="-128"/>
              </a:defRPr>
            </a:lvl4pPr>
            <a:lvl5pPr marL="2057400" indent="-228600" eaLnBrk="0" hangingPunct="0">
              <a:defRPr sz="2400">
                <a:solidFill>
                  <a:schemeClr val="tx1"/>
                </a:solidFill>
                <a:latin typeface="Calibri" panose="020F0502020204030204" pitchFamily="34" charset="0"/>
                <a:ea typeface="MS PGothic" panose="020B060007020508020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charset="-128"/>
              </a:defRPr>
            </a:lvl9pPr>
          </a:lstStyle>
          <a:p>
            <a:pPr algn="just" eaLnBrk="1" hangingPunct="1">
              <a:spcBef>
                <a:spcPct val="50000"/>
              </a:spcBef>
              <a:buFontTx/>
              <a:buAutoNum type="arabicPeriod"/>
            </a:pPr>
            <a:r>
              <a:rPr lang="en-US" altLang="en-US" sz="1400" b="0" dirty="0">
                <a:latin typeface="Arial" panose="020B0604020202020204" pitchFamily="34" charset="0"/>
              </a:rPr>
              <a:t>Imports of FDA-DOH – regulated products as listed below maybe brought into the Philippines without prior clearance from the FDA, provided such products are:</a:t>
            </a:r>
          </a:p>
          <a:p>
            <a:pPr lvl="2" algn="just" eaLnBrk="1" hangingPunct="1">
              <a:buFont typeface="Calibri" panose="020F0502020204030204" pitchFamily="34" charset="0"/>
              <a:buAutoNum type="alphaLcPeriod"/>
            </a:pPr>
            <a:r>
              <a:rPr lang="en-US" altLang="en-US" sz="1400" b="0" dirty="0">
                <a:latin typeface="Arial" panose="020B0604020202020204" pitchFamily="34" charset="0"/>
              </a:rPr>
              <a:t>For Personal Use;</a:t>
            </a:r>
          </a:p>
          <a:p>
            <a:pPr lvl="2" algn="just" eaLnBrk="1" hangingPunct="1">
              <a:buFont typeface="Calibri" panose="020F0502020204030204" pitchFamily="34" charset="0"/>
              <a:buAutoNum type="alphaLcPeriod"/>
            </a:pPr>
            <a:r>
              <a:rPr lang="en-US" altLang="en-US" sz="1400" b="0" dirty="0">
                <a:latin typeface="Arial" panose="020B0604020202020204" pitchFamily="34" charset="0"/>
              </a:rPr>
              <a:t>In quantities not exceeding the limits shown below; and:</a:t>
            </a:r>
          </a:p>
          <a:p>
            <a:pPr lvl="2" algn="just" eaLnBrk="1" hangingPunct="1">
              <a:buFont typeface="Calibri" panose="020F0502020204030204" pitchFamily="34" charset="0"/>
              <a:buAutoNum type="alphaLcPeriod"/>
            </a:pPr>
            <a:r>
              <a:rPr lang="en-US" altLang="en-US" sz="1400" b="0" dirty="0">
                <a:latin typeface="Arial" panose="020B0604020202020204" pitchFamily="34" charset="0"/>
              </a:rPr>
              <a:t>Brought into the Philippines in any of the following ways:</a:t>
            </a:r>
          </a:p>
          <a:p>
            <a:pPr lvl="3" algn="just" eaLnBrk="1" hangingPunct="1">
              <a:buFont typeface="Calibri" panose="020F0502020204030204" pitchFamily="34" charset="0"/>
              <a:buAutoNum type="romanLcPeriod"/>
            </a:pPr>
            <a:r>
              <a:rPr lang="en-US" altLang="en-US" sz="1400" b="0" dirty="0">
                <a:latin typeface="Arial" panose="020B0604020202020204" pitchFamily="34" charset="0"/>
              </a:rPr>
              <a:t>In passenger baggage, whether accompanied or unaccompanied</a:t>
            </a:r>
          </a:p>
          <a:p>
            <a:pPr lvl="3" algn="just" eaLnBrk="1" hangingPunct="1">
              <a:buFont typeface="Calibri" panose="020F0502020204030204" pitchFamily="34" charset="0"/>
              <a:buAutoNum type="romanLcPeriod"/>
            </a:pPr>
            <a:r>
              <a:rPr lang="en-US" altLang="en-US" sz="1400" b="0" dirty="0">
                <a:latin typeface="Arial" panose="020B0604020202020204" pitchFamily="34" charset="0"/>
              </a:rPr>
              <a:t>In balikbayan boxes; or</a:t>
            </a:r>
          </a:p>
          <a:p>
            <a:pPr lvl="3" algn="just" eaLnBrk="1" hangingPunct="1">
              <a:buFont typeface="Calibri" panose="020F0502020204030204" pitchFamily="34" charset="0"/>
              <a:buAutoNum type="romanLcPeriod"/>
            </a:pPr>
            <a:r>
              <a:rPr lang="en-US" altLang="en-US" sz="1400" b="0" dirty="0">
                <a:latin typeface="Arial" panose="020B0604020202020204" pitchFamily="34" charset="0"/>
              </a:rPr>
              <a:t>In parcels sent through mail or delivery services</a:t>
            </a:r>
          </a:p>
          <a:p>
            <a:pPr algn="just" eaLnBrk="1" hangingPunct="1">
              <a:spcBef>
                <a:spcPct val="50000"/>
              </a:spcBef>
              <a:buFontTx/>
              <a:buAutoNum type="arabicPeriod"/>
            </a:pPr>
            <a:r>
              <a:rPr lang="en-US" altLang="en-US" sz="1400" b="0" dirty="0">
                <a:latin typeface="Arial" panose="020B0604020202020204" pitchFamily="34" charset="0"/>
              </a:rPr>
              <a:t>The FDA-DOH regulated products and quantities are as follows:</a:t>
            </a:r>
          </a:p>
        </p:txBody>
      </p:sp>
      <p:pic>
        <p:nvPicPr>
          <p:cNvPr id="6" name="Picture 5" descr="Screen Shot 2018-05-22 at 3.34.45 PM.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57200" y="3276600"/>
            <a:ext cx="8229600" cy="3430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 name="Rectangle 2"/>
          <p:cNvSpPr txBox="1">
            <a:spLocks noChangeArrowheads="1"/>
          </p:cNvSpPr>
          <p:nvPr/>
        </p:nvSpPr>
        <p:spPr bwMode="auto">
          <a:xfrm>
            <a:off x="138112" y="152400"/>
            <a:ext cx="8701087" cy="609600"/>
          </a:xfrm>
          <a:prstGeom prst="rect">
            <a:avLst/>
          </a:prstGeom>
          <a:noFill/>
          <a:ln w="9525">
            <a:noFill/>
            <a:miter lim="800000"/>
          </a:ln>
        </p:spPr>
        <p:txBody>
          <a:bodyPr anchor="ctr"/>
          <a:lstStyle/>
          <a:p>
            <a:pPr algn="ctr" eaLnBrk="1" hangingPunct="1">
              <a:defRPr/>
            </a:pPr>
            <a:r>
              <a:rPr lang="en-US" sz="2400" dirty="0">
                <a:solidFill>
                  <a:srgbClr val="FF0000"/>
                </a:solidFill>
                <a:ea typeface="MS PGothic" panose="020B0600070205080204" charset="-128"/>
                <a:cs typeface="MS PGothic" panose="020B0600070205080204" charset="-128"/>
              </a:rPr>
              <a:t>Summary : Importation of FDA-DOH Regulated Products for </a:t>
            </a:r>
            <a:r>
              <a:rPr lang="en-US" sz="2400" u="sng" dirty="0">
                <a:solidFill>
                  <a:srgbClr val="FF0000"/>
                </a:solidFill>
                <a:ea typeface="MS PGothic" panose="020B0600070205080204" charset="-128"/>
                <a:cs typeface="MS PGothic" panose="020B0600070205080204" charset="-128"/>
              </a:rPr>
              <a:t>PERSONAL</a:t>
            </a:r>
            <a:endParaRPr lang="en-US" sz="2400" b="1" i="1" kern="0" dirty="0">
              <a:solidFill>
                <a:srgbClr val="FF0000"/>
              </a:solidFill>
              <a:effectLst>
                <a:outerShdw blurRad="38100" dist="38100" dir="2700000" algn="tl">
                  <a:srgbClr val="000000">
                    <a:alpha val="43137"/>
                  </a:srgbClr>
                </a:outerShdw>
              </a:effectLst>
              <a:latin typeface="+mn-lt"/>
              <a:ea typeface="+mj-ea"/>
              <a:cs typeface="+mj-cs"/>
            </a:endParaRPr>
          </a:p>
        </p:txBody>
      </p:sp>
      <p:sp>
        <p:nvSpPr>
          <p:cNvPr id="7" name="Text Box 25"/>
          <p:cNvSpPr txBox="1">
            <a:spLocks noChangeArrowheads="1"/>
          </p:cNvSpPr>
          <p:nvPr/>
        </p:nvSpPr>
        <p:spPr bwMode="auto">
          <a:xfrm>
            <a:off x="360363" y="723900"/>
            <a:ext cx="8534400" cy="5262563"/>
          </a:xfrm>
          <a:prstGeom prst="rect">
            <a:avLst/>
          </a:prstGeom>
          <a:noFill/>
          <a:ln w="9525">
            <a:noFill/>
            <a:miter lim="800000"/>
          </a:ln>
        </p:spPr>
        <p:txBody>
          <a:bodyPr>
            <a:spAutoFit/>
          </a:bodyPr>
          <a:lstStyle>
            <a:lvl1pPr eaLnBrk="0" hangingPunct="0">
              <a:defRPr sz="2400">
                <a:solidFill>
                  <a:schemeClr val="tx1"/>
                </a:solidFill>
                <a:latin typeface="Calibri" panose="020F0502020204030204" pitchFamily="34" charset="0"/>
                <a:ea typeface="MS PGothic" panose="020B0600070205080204" charset="-128"/>
              </a:defRPr>
            </a:lvl1pPr>
            <a:lvl2pPr marL="742950" indent="-285750" eaLnBrk="0" hangingPunct="0">
              <a:defRPr sz="2400">
                <a:solidFill>
                  <a:schemeClr val="tx1"/>
                </a:solidFill>
                <a:latin typeface="Calibri" panose="020F0502020204030204" pitchFamily="34" charset="0"/>
                <a:ea typeface="MS PGothic" panose="020B0600070205080204" charset="-128"/>
              </a:defRPr>
            </a:lvl2pPr>
            <a:lvl3pPr marL="1143000" indent="-228600" eaLnBrk="0" hangingPunct="0">
              <a:defRPr sz="2400">
                <a:solidFill>
                  <a:schemeClr val="tx1"/>
                </a:solidFill>
                <a:latin typeface="Calibri" panose="020F0502020204030204" pitchFamily="34" charset="0"/>
                <a:ea typeface="MS PGothic" panose="020B0600070205080204" charset="-128"/>
              </a:defRPr>
            </a:lvl3pPr>
            <a:lvl4pPr marL="1600200" indent="-228600" eaLnBrk="0" hangingPunct="0">
              <a:defRPr sz="2400">
                <a:solidFill>
                  <a:schemeClr val="tx1"/>
                </a:solidFill>
                <a:latin typeface="Calibri" panose="020F0502020204030204" pitchFamily="34" charset="0"/>
                <a:ea typeface="MS PGothic" panose="020B0600070205080204" charset="-128"/>
              </a:defRPr>
            </a:lvl4pPr>
            <a:lvl5pPr marL="2057400" indent="-228600" eaLnBrk="0" hangingPunct="0">
              <a:defRPr sz="2400">
                <a:solidFill>
                  <a:schemeClr val="tx1"/>
                </a:solidFill>
                <a:latin typeface="Calibri" panose="020F0502020204030204" pitchFamily="34" charset="0"/>
                <a:ea typeface="MS PGothic" panose="020B060007020508020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charset="-128"/>
              </a:defRPr>
            </a:lvl9pPr>
          </a:lstStyle>
          <a:p>
            <a:pPr algn="just" eaLnBrk="1" hangingPunct="1">
              <a:spcBef>
                <a:spcPct val="50000"/>
              </a:spcBef>
            </a:pPr>
            <a:endParaRPr lang="en-US" altLang="en-US" sz="1400" b="0" dirty="0">
              <a:latin typeface="Arial" panose="020B0604020202020204" pitchFamily="34" charset="0"/>
            </a:endParaRPr>
          </a:p>
          <a:p>
            <a:pPr algn="just" eaLnBrk="1" hangingPunct="1">
              <a:spcBef>
                <a:spcPct val="50000"/>
              </a:spcBef>
              <a:buFont typeface="Calibri" panose="020F0502020204030204" pitchFamily="34" charset="0"/>
              <a:buAutoNum type="arabicPeriod" startAt="3"/>
            </a:pPr>
            <a:r>
              <a:rPr lang="en-US" altLang="en-US" sz="1400" b="0" dirty="0">
                <a:latin typeface="Arial" panose="020B0604020202020204" pitchFamily="34" charset="0"/>
              </a:rPr>
              <a:t>The limits apply to the totality of all products within a specific category (i.e. childcare articles, toys, cosmetics, etc. ). For example:</a:t>
            </a:r>
          </a:p>
          <a:p>
            <a:pPr algn="just" eaLnBrk="1" hangingPunct="1">
              <a:spcBef>
                <a:spcPct val="50000"/>
              </a:spcBef>
            </a:pPr>
            <a:endParaRPr lang="en-US" altLang="en-US" sz="1400" b="0" dirty="0">
              <a:latin typeface="Arial" panose="020B0604020202020204" pitchFamily="34" charset="0"/>
            </a:endParaRPr>
          </a:p>
          <a:p>
            <a:pPr algn="just" eaLnBrk="1" hangingPunct="1">
              <a:spcBef>
                <a:spcPct val="50000"/>
              </a:spcBef>
            </a:pPr>
            <a:endParaRPr lang="en-US" altLang="en-US" sz="1400" b="0" dirty="0">
              <a:latin typeface="Arial" panose="020B0604020202020204" pitchFamily="34" charset="0"/>
            </a:endParaRPr>
          </a:p>
          <a:p>
            <a:pPr algn="just" eaLnBrk="1" hangingPunct="1">
              <a:spcBef>
                <a:spcPct val="50000"/>
              </a:spcBef>
            </a:pPr>
            <a:endParaRPr lang="en-US" altLang="en-US" sz="1400" b="0" dirty="0">
              <a:latin typeface="Arial" panose="020B0604020202020204" pitchFamily="34" charset="0"/>
            </a:endParaRPr>
          </a:p>
          <a:p>
            <a:pPr algn="just" eaLnBrk="1" hangingPunct="1">
              <a:spcBef>
                <a:spcPct val="50000"/>
              </a:spcBef>
            </a:pPr>
            <a:endParaRPr lang="en-US" altLang="en-US" sz="1400" b="0" dirty="0">
              <a:latin typeface="Arial" panose="020B0604020202020204" pitchFamily="34" charset="0"/>
            </a:endParaRPr>
          </a:p>
          <a:p>
            <a:pPr algn="just" eaLnBrk="1" hangingPunct="1">
              <a:spcBef>
                <a:spcPct val="50000"/>
              </a:spcBef>
            </a:pPr>
            <a:endParaRPr lang="en-US" altLang="en-US" sz="1400" b="0" dirty="0">
              <a:latin typeface="Arial" panose="020B0604020202020204" pitchFamily="34" charset="0"/>
            </a:endParaRPr>
          </a:p>
          <a:p>
            <a:pPr algn="just" eaLnBrk="1" hangingPunct="1">
              <a:spcBef>
                <a:spcPct val="50000"/>
              </a:spcBef>
              <a:buFontTx/>
              <a:buAutoNum type="arabicPeriod" startAt="3"/>
            </a:pPr>
            <a:r>
              <a:rPr lang="en-US" altLang="en-US" sz="1400" b="0" dirty="0">
                <a:latin typeface="Arial" panose="020B0604020202020204" pitchFamily="34" charset="0"/>
              </a:rPr>
              <a:t>Any quantity of the covered products, whether declared or undeclared, beyond the specific limits which does not have the required FDA-DOH clearance, will be seized and forfeited in the favor of the government. Those within the specific limit shall be allowed without the FDA-DOH clearance subject to payment of customs duties, when necessary.</a:t>
            </a:r>
          </a:p>
          <a:p>
            <a:pPr algn="just" eaLnBrk="1" hangingPunct="1">
              <a:spcBef>
                <a:spcPct val="50000"/>
              </a:spcBef>
              <a:buFontTx/>
              <a:buAutoNum type="arabicPeriod" startAt="3"/>
            </a:pPr>
            <a:r>
              <a:rPr lang="en-US" altLang="en-US" sz="1400" b="0" dirty="0">
                <a:latin typeface="Arial" panose="020B0604020202020204" pitchFamily="34" charset="0"/>
              </a:rPr>
              <a:t>Fresh or frozen unprocessed foods-including fresh fruits, frozen meat, fresh fish- even in quantities for personal use, may not be brought into, or sent to, the Philippines without prior clearance from the relevant agency of the Department of Agriculture.</a:t>
            </a:r>
          </a:p>
          <a:p>
            <a:pPr algn="just" eaLnBrk="1" hangingPunct="1">
              <a:spcBef>
                <a:spcPct val="50000"/>
              </a:spcBef>
              <a:buFontTx/>
              <a:buAutoNum type="arabicPeriod" startAt="3"/>
            </a:pPr>
            <a:r>
              <a:rPr lang="en-US" altLang="en-US" sz="1400" b="0" dirty="0">
                <a:latin typeface="Arial" panose="020B0604020202020204" pitchFamily="34" charset="0"/>
              </a:rPr>
              <a:t>Importation of any household urban pesticides shall require prior FDA clearance.</a:t>
            </a:r>
          </a:p>
          <a:p>
            <a:pPr algn="just" eaLnBrk="1" hangingPunct="1">
              <a:spcBef>
                <a:spcPct val="50000"/>
              </a:spcBef>
              <a:buFontTx/>
              <a:buAutoNum type="arabicPeriod" startAt="3"/>
            </a:pPr>
            <a:r>
              <a:rPr lang="en-US" altLang="en-US" sz="1400" b="0" dirty="0">
                <a:latin typeface="Arial" panose="020B0604020202020204" pitchFamily="34" charset="0"/>
              </a:rPr>
              <a:t>All dangerous drugs, controlled precursors and essential chemicals, and other similar or analogous substances are subject to the regulations of the Dangerous Drugs Board (DDB) and the Philippine Drug Enforcement Agency (PDEA)</a:t>
            </a:r>
          </a:p>
        </p:txBody>
      </p:sp>
      <p:pic>
        <p:nvPicPr>
          <p:cNvPr id="8" name="Picture 1" descr="Screen Shot 2018-05-22 at 3.39.42 PM.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82638" y="1631950"/>
            <a:ext cx="7904162" cy="141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 name="Text Box 25"/>
          <p:cNvSpPr txBox="1">
            <a:spLocks noChangeArrowheads="1"/>
          </p:cNvSpPr>
          <p:nvPr/>
        </p:nvSpPr>
        <p:spPr bwMode="auto">
          <a:xfrm>
            <a:off x="76200" y="1284997"/>
            <a:ext cx="4634364" cy="3662541"/>
          </a:xfrm>
          <a:prstGeom prst="rect">
            <a:avLst/>
          </a:prstGeom>
          <a:noFill/>
          <a:ln w="9525">
            <a:noFill/>
            <a:miter lim="800000"/>
          </a:ln>
        </p:spPr>
        <p:txBody>
          <a:bodyPr wrap="square">
            <a:spAutoFit/>
          </a:bodyPr>
          <a:lstStyle/>
          <a:p>
            <a:pPr marL="225425" indent="-225425" algn="just">
              <a:spcBef>
                <a:spcPct val="50000"/>
              </a:spcBef>
              <a:buFontTx/>
              <a:buAutoNum type="arabicPeriod"/>
              <a:defRPr/>
            </a:pPr>
            <a:r>
              <a:rPr lang="en-US" sz="1600" b="0" dirty="0">
                <a:latin typeface="Calibri" panose="020F0502020204030204"/>
                <a:cs typeface="Calibri" panose="020F0502020204030204"/>
              </a:rPr>
              <a:t>Origin  receives client in branch</a:t>
            </a:r>
          </a:p>
          <a:p>
            <a:pPr marL="225425" indent="-225425">
              <a:spcBef>
                <a:spcPct val="50000"/>
              </a:spcBef>
              <a:buFontTx/>
              <a:buAutoNum type="arabicPeriod" startAt="2"/>
              <a:defRPr/>
            </a:pPr>
            <a:r>
              <a:rPr lang="en-US" sz="1600" b="0" dirty="0">
                <a:latin typeface="Calibri" panose="020F0502020204030204"/>
                <a:cs typeface="Calibri" panose="020F0502020204030204"/>
              </a:rPr>
              <a:t>Origin checks item/s if acceptable and within BB parameters in terms of COMMODITY, QUANTITY and VALUE. </a:t>
            </a:r>
          </a:p>
          <a:p>
            <a:pPr marL="403225" lvl="1" indent="-117475">
              <a:spcBef>
                <a:spcPts val="0"/>
              </a:spcBef>
              <a:buFont typeface="Arial" panose="020B0604020202020204" pitchFamily="34" charset="0"/>
              <a:buChar char="•"/>
              <a:defRPr/>
            </a:pPr>
            <a:r>
              <a:rPr lang="en-US" sz="1600" b="0" dirty="0">
                <a:latin typeface="Calibri" panose="020F0502020204030204"/>
                <a:cs typeface="Calibri" panose="020F0502020204030204"/>
              </a:rPr>
              <a:t>Max of 12 units of same item</a:t>
            </a:r>
          </a:p>
          <a:p>
            <a:pPr marL="403225" lvl="1" indent="-117475">
              <a:spcBef>
                <a:spcPts val="0"/>
              </a:spcBef>
              <a:buFont typeface="Arial" panose="020B0604020202020204" pitchFamily="34" charset="0"/>
              <a:buChar char="•"/>
              <a:defRPr/>
            </a:pPr>
            <a:r>
              <a:rPr lang="en-US" sz="1600" b="0" dirty="0">
                <a:latin typeface="Calibri" panose="020F0502020204030204"/>
                <a:cs typeface="Calibri" panose="020F0502020204030204"/>
              </a:rPr>
              <a:t>Max of USD 200.00 (</a:t>
            </a:r>
            <a:r>
              <a:rPr lang="en-US" sz="1600" b="0" dirty="0" err="1">
                <a:latin typeface="Calibri" panose="020F0502020204030204"/>
                <a:cs typeface="Calibri" panose="020F0502020204030204"/>
              </a:rPr>
              <a:t>Php</a:t>
            </a:r>
            <a:r>
              <a:rPr lang="en-US" sz="1600" b="0" dirty="0">
                <a:latin typeface="Calibri" panose="020F0502020204030204"/>
                <a:cs typeface="Calibri" panose="020F0502020204030204"/>
              </a:rPr>
              <a:t> 10,000.00) total value</a:t>
            </a:r>
          </a:p>
          <a:p>
            <a:pPr marL="403225" lvl="1" indent="-117475">
              <a:spcBef>
                <a:spcPts val="0"/>
              </a:spcBef>
              <a:buFont typeface="Arial" panose="020B0604020202020204" pitchFamily="34" charset="0"/>
              <a:buChar char="•"/>
              <a:defRPr/>
            </a:pPr>
            <a:r>
              <a:rPr lang="en-US" sz="1600" b="0" dirty="0">
                <a:latin typeface="Calibri" panose="020F0502020204030204"/>
                <a:cs typeface="Calibri" panose="020F0502020204030204"/>
              </a:rPr>
              <a:t>Must satisfy ALL parameters (eq. 2 items only but more than USD 200.00 is not acceptable)</a:t>
            </a:r>
          </a:p>
          <a:p>
            <a:pPr marL="403225" lvl="1" indent="-117475">
              <a:spcBef>
                <a:spcPts val="0"/>
              </a:spcBef>
              <a:buFont typeface="Arial" panose="020B0604020202020204" pitchFamily="34" charset="0"/>
              <a:buChar char="•"/>
              <a:defRPr/>
            </a:pPr>
            <a:r>
              <a:rPr lang="en-US" sz="1600" b="0" dirty="0">
                <a:latin typeface="Calibri" panose="020F0502020204030204"/>
                <a:cs typeface="Calibri" panose="020F0502020204030204"/>
              </a:rPr>
              <a:t>If in TAX TABLE, it should be acceptable</a:t>
            </a:r>
          </a:p>
          <a:p>
            <a:pPr marL="403225" lvl="1" indent="-117475">
              <a:spcBef>
                <a:spcPts val="0"/>
              </a:spcBef>
              <a:buFont typeface="Arial" panose="020B0604020202020204" pitchFamily="34" charset="0"/>
              <a:buChar char="•"/>
              <a:defRPr/>
            </a:pPr>
            <a:r>
              <a:rPr lang="en-US" sz="1600" b="0" dirty="0">
                <a:latin typeface="Calibri" panose="020F0502020204030204"/>
                <a:cs typeface="Calibri" panose="020F0502020204030204"/>
              </a:rPr>
              <a:t>Shipment must have a unique shipper and consignee specially for clients with multiple shipments</a:t>
            </a:r>
          </a:p>
          <a:p>
            <a:pPr marL="403225" lvl="1" indent="-117475">
              <a:spcBef>
                <a:spcPts val="0"/>
              </a:spcBef>
              <a:buFont typeface="Arial" panose="020B0604020202020204" pitchFamily="34" charset="0"/>
              <a:buChar char="•"/>
              <a:defRPr/>
            </a:pPr>
            <a:endParaRPr lang="en-US" sz="1600" b="0" dirty="0">
              <a:latin typeface="Calibri" panose="020F0502020204030204"/>
              <a:cs typeface="Calibri" panose="020F0502020204030204"/>
            </a:endParaRPr>
          </a:p>
          <a:p>
            <a:pPr marL="403225" lvl="1" indent="-117475">
              <a:spcBef>
                <a:spcPts val="0"/>
              </a:spcBef>
              <a:buFont typeface="Arial" panose="020B0604020202020204" pitchFamily="34" charset="0"/>
              <a:buChar char="•"/>
              <a:defRPr/>
            </a:pPr>
            <a:endParaRPr lang="en-US" sz="1600" b="0" dirty="0">
              <a:latin typeface="Arial" panose="020B0604020202020204" pitchFamily="34" charset="0"/>
            </a:endParaRPr>
          </a:p>
        </p:txBody>
      </p:sp>
      <p:sp>
        <p:nvSpPr>
          <p:cNvPr id="38" name="Rectangle 330"/>
          <p:cNvSpPr>
            <a:spLocks noChangeArrowheads="1"/>
          </p:cNvSpPr>
          <p:nvPr/>
        </p:nvSpPr>
        <p:spPr bwMode="auto">
          <a:xfrm>
            <a:off x="0" y="838200"/>
            <a:ext cx="9144000" cy="381000"/>
          </a:xfrm>
          <a:prstGeom prst="rect">
            <a:avLst/>
          </a:prstGeom>
          <a:gradFill rotWithShape="0">
            <a:gsLst>
              <a:gs pos="0">
                <a:schemeClr val="bg1"/>
              </a:gs>
              <a:gs pos="100000">
                <a:srgbClr val="FFCC00"/>
              </a:gs>
            </a:gsLst>
            <a:path path="shape">
              <a:fillToRect l="50000" t="50000" r="50000" b="50000"/>
            </a:path>
          </a:gradFill>
          <a:ln w="9525">
            <a:solidFill>
              <a:srgbClr val="FF0000"/>
            </a:solidFill>
            <a:miter lim="800000"/>
          </a:ln>
        </p:spPr>
        <p:txBody>
          <a:bodyPr wrap="none" anchor="ctr"/>
          <a:lstStyle/>
          <a:p>
            <a:pPr>
              <a:defRPr/>
            </a:pPr>
            <a:endParaRPr lang="en-US" sz="2000" dirty="0">
              <a:latin typeface="+mj-lt"/>
            </a:endParaRPr>
          </a:p>
        </p:txBody>
      </p:sp>
      <p:sp>
        <p:nvSpPr>
          <p:cNvPr id="39" name="TextBox 5"/>
          <p:cNvSpPr txBox="1">
            <a:spLocks noChangeArrowheads="1"/>
          </p:cNvSpPr>
          <p:nvPr/>
        </p:nvSpPr>
        <p:spPr bwMode="auto">
          <a:xfrm>
            <a:off x="3048000" y="854988"/>
            <a:ext cx="2843213" cy="369332"/>
          </a:xfrm>
          <a:prstGeom prst="rect">
            <a:avLst/>
          </a:prstGeom>
          <a:noFill/>
          <a:ln>
            <a:noFill/>
          </a:ln>
        </p:spPr>
        <p:txBody>
          <a:bodyPr wrap="square">
            <a:spAutoFit/>
          </a:bodyPr>
          <a:lstStyle>
            <a:lvl1pPr>
              <a:defRPr sz="2400">
                <a:solidFill>
                  <a:schemeClr val="tx1"/>
                </a:solidFill>
                <a:latin typeface="Arial" panose="020B0604020202020204" pitchFamily="34" charset="0"/>
                <a:ea typeface="ヒラギノ角ゴ Pro W3" pitchFamily="79" charset="-128"/>
              </a:defRPr>
            </a:lvl1pPr>
            <a:lvl2pPr marL="742950" indent="-285750">
              <a:defRPr sz="2400">
                <a:solidFill>
                  <a:schemeClr val="tx1"/>
                </a:solidFill>
                <a:latin typeface="Arial" panose="020B0604020202020204" pitchFamily="34" charset="0"/>
                <a:ea typeface="ヒラギノ角ゴ Pro W3" pitchFamily="79" charset="-128"/>
              </a:defRPr>
            </a:lvl2pPr>
            <a:lvl3pPr marL="1143000" indent="-228600">
              <a:defRPr sz="2400">
                <a:solidFill>
                  <a:schemeClr val="tx1"/>
                </a:solidFill>
                <a:latin typeface="Arial" panose="020B0604020202020204" pitchFamily="34" charset="0"/>
                <a:ea typeface="ヒラギノ角ゴ Pro W3" pitchFamily="79" charset="-128"/>
              </a:defRPr>
            </a:lvl3pPr>
            <a:lvl4pPr marL="1600200" indent="-228600">
              <a:defRPr sz="2400">
                <a:solidFill>
                  <a:schemeClr val="tx1"/>
                </a:solidFill>
                <a:latin typeface="Arial" panose="020B0604020202020204" pitchFamily="34" charset="0"/>
                <a:ea typeface="ヒラギノ角ゴ Pro W3" pitchFamily="79" charset="-128"/>
              </a:defRPr>
            </a:lvl4pPr>
            <a:lvl5pPr marL="2057400" indent="-228600">
              <a:defRPr sz="2400">
                <a:solidFill>
                  <a:schemeClr val="tx1"/>
                </a:solidFill>
                <a:latin typeface="Arial" panose="020B0604020202020204" pitchFamily="34" charset="0"/>
                <a:ea typeface="ヒラギノ角ゴ Pro W3" pitchFamily="79"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79"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79"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79"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79" charset="-128"/>
              </a:defRPr>
            </a:lvl9pPr>
          </a:lstStyle>
          <a:p>
            <a:pPr algn="ctr"/>
            <a:r>
              <a:rPr lang="en-US" altLang="en-US" sz="1800" b="1" dirty="0"/>
              <a:t>CLIENT AT ORIGIN</a:t>
            </a:r>
          </a:p>
        </p:txBody>
      </p:sp>
      <p:sp>
        <p:nvSpPr>
          <p:cNvPr id="45" name="Rectangle 2"/>
          <p:cNvSpPr txBox="1">
            <a:spLocks noChangeArrowheads="1"/>
          </p:cNvSpPr>
          <p:nvPr/>
        </p:nvSpPr>
        <p:spPr bwMode="auto">
          <a:xfrm>
            <a:off x="138113" y="152400"/>
            <a:ext cx="8229600" cy="609600"/>
          </a:xfrm>
          <a:prstGeom prst="rect">
            <a:avLst/>
          </a:prstGeom>
          <a:noFill/>
          <a:ln w="9525">
            <a:noFill/>
            <a:miter lim="800000"/>
          </a:ln>
        </p:spPr>
        <p:txBody>
          <a:bodyPr anchor="ctr"/>
          <a:lstStyle/>
          <a:p>
            <a:pPr eaLnBrk="1" hangingPunct="1">
              <a:defRPr/>
            </a:pPr>
            <a:r>
              <a:rPr lang="en-US" sz="3000" b="1" i="1" kern="0" dirty="0">
                <a:solidFill>
                  <a:srgbClr val="FF0000"/>
                </a:solidFill>
                <a:effectLst>
                  <a:outerShdw blurRad="38100" dist="38100" dir="2700000" algn="tl">
                    <a:srgbClr val="000000">
                      <a:alpha val="43137"/>
                    </a:srgbClr>
                  </a:outerShdw>
                </a:effectLst>
                <a:latin typeface="+mj-lt"/>
                <a:ea typeface="+mj-ea"/>
                <a:cs typeface="+mj-cs"/>
              </a:rPr>
              <a:t>SHIPMENT ACCEPTANCE</a:t>
            </a:r>
          </a:p>
        </p:txBody>
      </p:sp>
      <p:sp>
        <p:nvSpPr>
          <p:cNvPr id="18" name="Text Box 25"/>
          <p:cNvSpPr txBox="1">
            <a:spLocks noChangeArrowheads="1"/>
          </p:cNvSpPr>
          <p:nvPr/>
        </p:nvSpPr>
        <p:spPr bwMode="auto">
          <a:xfrm>
            <a:off x="4953000" y="4661118"/>
            <a:ext cx="3994484" cy="1815882"/>
          </a:xfrm>
          <a:prstGeom prst="rect">
            <a:avLst/>
          </a:prstGeom>
          <a:noFill/>
          <a:ln w="9525">
            <a:noFill/>
            <a:miter lim="800000"/>
          </a:ln>
        </p:spPr>
        <p:txBody>
          <a:bodyPr wrap="square">
            <a:spAutoFit/>
          </a:bodyPr>
          <a:lstStyle/>
          <a:p>
            <a:pPr marL="285750" lvl="1">
              <a:spcBef>
                <a:spcPts val="0"/>
              </a:spcBef>
              <a:defRPr/>
            </a:pPr>
            <a:r>
              <a:rPr lang="en-US" sz="1600" i="1" dirty="0">
                <a:solidFill>
                  <a:srgbClr val="FF0000"/>
                </a:solidFill>
                <a:latin typeface="Arial" panose="020B0604020202020204" pitchFamily="34" charset="0"/>
              </a:rPr>
              <a:t>*</a:t>
            </a:r>
            <a:r>
              <a:rPr lang="en-US" sz="1600" i="1" dirty="0">
                <a:solidFill>
                  <a:srgbClr val="0000FF"/>
                </a:solidFill>
                <a:latin typeface="Arial" panose="020B0604020202020204" pitchFamily="34" charset="0"/>
              </a:rPr>
              <a:t>Computation of taxes will be based on VALUE from either the:</a:t>
            </a:r>
          </a:p>
          <a:p>
            <a:pPr marL="285750" lvl="1">
              <a:spcBef>
                <a:spcPts val="0"/>
              </a:spcBef>
              <a:defRPr/>
            </a:pPr>
            <a:r>
              <a:rPr lang="en-US" sz="1600" i="1" dirty="0">
                <a:solidFill>
                  <a:srgbClr val="0000FF"/>
                </a:solidFill>
                <a:latin typeface="Arial" panose="020B0604020202020204" pitchFamily="34" charset="0"/>
              </a:rPr>
              <a:t>     - Receipted value</a:t>
            </a:r>
          </a:p>
          <a:p>
            <a:pPr marL="285750" lvl="1">
              <a:spcBef>
                <a:spcPts val="0"/>
              </a:spcBef>
              <a:defRPr/>
            </a:pPr>
            <a:r>
              <a:rPr lang="en-US" sz="1600" i="1" dirty="0">
                <a:solidFill>
                  <a:srgbClr val="0000FF"/>
                </a:solidFill>
                <a:latin typeface="Arial" panose="020B0604020202020204" pitchFamily="34" charset="0"/>
              </a:rPr>
              <a:t>     - Suggested Retail Price</a:t>
            </a:r>
          </a:p>
          <a:p>
            <a:pPr marL="285750" lvl="1">
              <a:spcBef>
                <a:spcPts val="0"/>
              </a:spcBef>
              <a:defRPr/>
            </a:pPr>
            <a:r>
              <a:rPr lang="en-US" sz="1600" i="1" dirty="0">
                <a:solidFill>
                  <a:srgbClr val="0000FF"/>
                </a:solidFill>
                <a:latin typeface="Arial" panose="020B0604020202020204" pitchFamily="34" charset="0"/>
              </a:rPr>
              <a:t>     - Or Internet Value</a:t>
            </a:r>
          </a:p>
          <a:p>
            <a:pPr marL="285750" lvl="1">
              <a:spcBef>
                <a:spcPts val="0"/>
              </a:spcBef>
              <a:defRPr/>
            </a:pPr>
            <a:endParaRPr lang="en-US" sz="1600" i="1" dirty="0">
              <a:solidFill>
                <a:srgbClr val="0000FF"/>
              </a:solidFill>
              <a:latin typeface="Arial" panose="020B0604020202020204" pitchFamily="34" charset="0"/>
            </a:endParaRPr>
          </a:p>
          <a:p>
            <a:pPr marL="285750" lvl="1">
              <a:spcBef>
                <a:spcPts val="0"/>
              </a:spcBef>
              <a:defRPr/>
            </a:pPr>
            <a:r>
              <a:rPr lang="en-US" sz="1600" i="1" dirty="0">
                <a:solidFill>
                  <a:srgbClr val="0000FF"/>
                </a:solidFill>
                <a:latin typeface="Arial" panose="020B0604020202020204" pitchFamily="34" charset="0"/>
              </a:rPr>
              <a:t>     WHICHEVER IS HIGHER</a:t>
            </a:r>
          </a:p>
        </p:txBody>
      </p:sp>
      <p:sp>
        <p:nvSpPr>
          <p:cNvPr id="19" name="Text Box 25"/>
          <p:cNvSpPr txBox="1">
            <a:spLocks noChangeArrowheads="1"/>
          </p:cNvSpPr>
          <p:nvPr/>
        </p:nvSpPr>
        <p:spPr bwMode="auto">
          <a:xfrm>
            <a:off x="4876800" y="1370127"/>
            <a:ext cx="4177207" cy="2769989"/>
          </a:xfrm>
          <a:prstGeom prst="rect">
            <a:avLst/>
          </a:prstGeom>
          <a:noFill/>
          <a:ln w="9525">
            <a:noFill/>
            <a:miter lim="800000"/>
          </a:ln>
        </p:spPr>
        <p:txBody>
          <a:bodyPr wrap="square">
            <a:spAutoFit/>
          </a:bodyPr>
          <a:lstStyle/>
          <a:p>
            <a:pPr algn="ctr">
              <a:spcBef>
                <a:spcPct val="50000"/>
              </a:spcBef>
              <a:defRPr/>
            </a:pPr>
            <a:r>
              <a:rPr lang="en-US" b="0" dirty="0">
                <a:solidFill>
                  <a:srgbClr val="FF0000"/>
                </a:solidFill>
                <a:latin typeface="Calibri" panose="020F0502020204030204"/>
                <a:cs typeface="Calibri" panose="020F0502020204030204"/>
              </a:rPr>
              <a:t>Anything beyond the BB limit will be subject to approval first with PH team as it may be for Tax assessment</a:t>
            </a:r>
          </a:p>
          <a:p>
            <a:pPr algn="ctr">
              <a:spcBef>
                <a:spcPct val="50000"/>
              </a:spcBef>
              <a:defRPr/>
            </a:pPr>
            <a:endParaRPr lang="en-US" sz="1600" b="0" dirty="0">
              <a:latin typeface="Calibri" panose="020F0502020204030204"/>
              <a:cs typeface="Calibri" panose="020F0502020204030204"/>
            </a:endParaRPr>
          </a:p>
          <a:p>
            <a:pPr marL="342900" indent="-342900">
              <a:spcBef>
                <a:spcPct val="50000"/>
              </a:spcBef>
              <a:buFont typeface="+mj-lt"/>
              <a:buAutoNum type="arabicPeriod" startAt="3"/>
              <a:defRPr/>
            </a:pPr>
            <a:r>
              <a:rPr lang="en-US" sz="1600" b="0" dirty="0">
                <a:latin typeface="Calibri" panose="020F0502020204030204"/>
                <a:cs typeface="Calibri" panose="020F0502020204030204"/>
              </a:rPr>
              <a:t>Origin to ensure shipment details are captured in the Packing List (correct qty /value/ commodity) and in the system</a:t>
            </a:r>
          </a:p>
          <a:p>
            <a:pPr marL="342900" indent="-342900">
              <a:spcBef>
                <a:spcPct val="50000"/>
              </a:spcBef>
              <a:buFont typeface="+mj-lt"/>
              <a:buAutoNum type="arabicPeriod" startAt="3"/>
              <a:defRPr/>
            </a:pPr>
            <a:r>
              <a:rPr lang="en-US" sz="1600" b="0" dirty="0">
                <a:latin typeface="Calibri" panose="020F0502020204030204"/>
                <a:cs typeface="Calibri" panose="020F0502020204030204"/>
              </a:rPr>
              <a:t>Continue with acceptance of shipments until cutoff</a:t>
            </a:r>
          </a:p>
        </p:txBody>
      </p:sp>
    </p:spTree>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1316</Words>
  <Application>Microsoft Office PowerPoint</Application>
  <PresentationFormat>On-screen Show (4:3)</PresentationFormat>
  <Paragraphs>105</Paragraphs>
  <Slides>10</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MS PGothic</vt:lpstr>
      <vt:lpstr>Arial</vt:lpstr>
      <vt:lpstr>Calibri</vt:lpstr>
      <vt:lpstr>Calibri Light</vt:lpstr>
      <vt:lpstr>Verdana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George Patrick Evangelista</dc:creator>
  <cp:lastModifiedBy>gabriel blanco</cp:lastModifiedBy>
  <cp:revision>43</cp:revision>
  <dcterms:created xsi:type="dcterms:W3CDTF">2020-08-28T07:16:00Z</dcterms:created>
  <dcterms:modified xsi:type="dcterms:W3CDTF">2024-06-21T12:37:46Z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3E79401469074CD682D092DE757D20AF_13</vt:lpwstr>
  </property>
  <property fmtid="{D5CDD505-2E9C-101B-9397-08002B2CF9AE}" pid="3" name="KSOProductBuildVer">
    <vt:lpwstr>1033-12.2.0.17119</vt:lpwstr>
  </property>
</Properties>
</file>